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6858000" cx="12192000"/>
  <p:notesSz cx="6858000" cy="9144000"/>
  <p:embeddedFontLst>
    <p:embeddedFont>
      <p:font typeface="EB Garamond"/>
      <p:regular r:id="rId34"/>
      <p:bold r:id="rId35"/>
      <p:italic r:id="rId36"/>
      <p:boldItalic r:id="rId37"/>
    </p:embeddedFont>
    <p:embeddedFont>
      <p:font typeface="Helvetica Neue"/>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jjbFiJ8rWK+QDOUcWk4wO8/4YAj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HelveticaNeue-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EBGaramond-bold.fntdata"/><Relationship Id="rId12" Type="http://schemas.openxmlformats.org/officeDocument/2006/relationships/slide" Target="slides/slide8.xml"/><Relationship Id="rId34" Type="http://schemas.openxmlformats.org/officeDocument/2006/relationships/font" Target="fonts/EBGaramond-regular.fntdata"/><Relationship Id="rId15" Type="http://schemas.openxmlformats.org/officeDocument/2006/relationships/slide" Target="slides/slide11.xml"/><Relationship Id="rId37" Type="http://schemas.openxmlformats.org/officeDocument/2006/relationships/font" Target="fonts/EBGaramond-boldItalic.fntdata"/><Relationship Id="rId14" Type="http://schemas.openxmlformats.org/officeDocument/2006/relationships/slide" Target="slides/slide10.xml"/><Relationship Id="rId36" Type="http://schemas.openxmlformats.org/officeDocument/2006/relationships/font" Target="fonts/EBGaramond-italic.fntdata"/><Relationship Id="rId17" Type="http://schemas.openxmlformats.org/officeDocument/2006/relationships/slide" Target="slides/slide13.xml"/><Relationship Id="rId39" Type="http://schemas.openxmlformats.org/officeDocument/2006/relationships/font" Target="fonts/HelveticaNeue-bold.fntdata"/><Relationship Id="rId16" Type="http://schemas.openxmlformats.org/officeDocument/2006/relationships/slide" Target="slides/slide12.xml"/><Relationship Id="rId38" Type="http://schemas.openxmlformats.org/officeDocument/2006/relationships/font" Target="fonts/HelveticaNeue-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showMasterSp="0" type="title">
  <p:cSld name="TITLE">
    <p:spTree>
      <p:nvGrpSpPr>
        <p:cNvPr id="22" name="Shape 22"/>
        <p:cNvGrpSpPr/>
        <p:nvPr/>
      </p:nvGrpSpPr>
      <p:grpSpPr>
        <a:xfrm>
          <a:off x="0" y="0"/>
          <a:ext cx="0" cy="0"/>
          <a:chOff x="0" y="0"/>
          <a:chExt cx="0" cy="0"/>
        </a:xfrm>
      </p:grpSpPr>
      <p:grpSp>
        <p:nvGrpSpPr>
          <p:cNvPr id="23" name="Google Shape;23;p32"/>
          <p:cNvGrpSpPr/>
          <p:nvPr/>
        </p:nvGrpSpPr>
        <p:grpSpPr>
          <a:xfrm>
            <a:off x="0" y="-8467"/>
            <a:ext cx="12192000" cy="6866467"/>
            <a:chOff x="0" y="-8467"/>
            <a:chExt cx="12192000" cy="6866467"/>
          </a:xfrm>
        </p:grpSpPr>
        <p:sp>
          <p:nvSpPr>
            <p:cNvPr id="24" name="Google Shape;24;p32"/>
            <p:cNvSpPr/>
            <p:nvPr/>
          </p:nvSpPr>
          <p:spPr>
            <a:xfrm>
              <a:off x="0" y="-7862"/>
              <a:ext cx="863600" cy="5698067"/>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69803"/>
              </a:schemeClr>
            </a:solidFill>
            <a:ln>
              <a:noFill/>
            </a:ln>
          </p:spPr>
        </p:sp>
        <p:cxnSp>
          <p:nvCxnSpPr>
            <p:cNvPr id="25" name="Google Shape;25;p32"/>
            <p:cNvCxnSpPr/>
            <p:nvPr/>
          </p:nvCxnSpPr>
          <p:spPr>
            <a:xfrm>
              <a:off x="9371012" y="0"/>
              <a:ext cx="1219200" cy="6858000"/>
            </a:xfrm>
            <a:prstGeom prst="straightConnector1">
              <a:avLst/>
            </a:prstGeom>
            <a:noFill/>
            <a:ln cap="flat" cmpd="sng" w="9525">
              <a:solidFill>
                <a:schemeClr val="accent1">
                  <a:alpha val="69803"/>
                </a:schemeClr>
              </a:solidFill>
              <a:prstDash val="solid"/>
              <a:round/>
              <a:headEnd len="sm" w="sm" type="none"/>
              <a:tailEnd len="sm" w="sm" type="none"/>
            </a:ln>
          </p:spPr>
        </p:cxnSp>
        <p:cxnSp>
          <p:nvCxnSpPr>
            <p:cNvPr id="26" name="Google Shape;26;p32"/>
            <p:cNvCxnSpPr/>
            <p:nvPr/>
          </p:nvCxnSpPr>
          <p:spPr>
            <a:xfrm flipH="1">
              <a:off x="7425267" y="3681413"/>
              <a:ext cx="4763558" cy="3176587"/>
            </a:xfrm>
            <a:prstGeom prst="straightConnector1">
              <a:avLst/>
            </a:prstGeom>
            <a:noFill/>
            <a:ln cap="flat" cmpd="sng" w="9525">
              <a:solidFill>
                <a:schemeClr val="accent1">
                  <a:alpha val="69803"/>
                </a:schemeClr>
              </a:solidFill>
              <a:prstDash val="solid"/>
              <a:round/>
              <a:headEnd len="sm" w="sm" type="none"/>
              <a:tailEnd len="sm" w="sm" type="none"/>
            </a:ln>
          </p:spPr>
        </p:cxnSp>
        <p:sp>
          <p:nvSpPr>
            <p:cNvPr id="27" name="Google Shape;27;p3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28" name="Google Shape;28;p32"/>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9" name="Google Shape;29;p32"/>
            <p:cNvSpPr/>
            <p:nvPr/>
          </p:nvSpPr>
          <p:spPr>
            <a:xfrm>
              <a:off x="8932333" y="3048000"/>
              <a:ext cx="3259667" cy="3810000"/>
            </a:xfrm>
            <a:prstGeom prst="triangle">
              <a:avLst>
                <a:gd fmla="val 100000" name="adj"/>
              </a:avLst>
            </a:prstGeom>
            <a:solidFill>
              <a:srgbClr val="16B0E3">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2"/>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31" name="Google Shape;31;p32"/>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32" name="Google Shape;32;p32"/>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33" name="Google Shape;33;p32"/>
            <p:cNvSpPr/>
            <p:nvPr/>
          </p:nvSpPr>
          <p:spPr>
            <a:xfrm>
              <a:off x="10371666" y="3589867"/>
              <a:ext cx="1817159" cy="3268133"/>
            </a:xfrm>
            <a:prstGeom prst="triangle">
              <a:avLst>
                <a:gd fmla="val 100000" name="adj"/>
              </a:avLst>
            </a:prstGeom>
            <a:solidFill>
              <a:srgbClr val="16B0E3">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32"/>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2"/>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36" name="Google Shape;36;p3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légende">
  <p:cSld name="Titre et légende">
    <p:spTree>
      <p:nvGrpSpPr>
        <p:cNvPr id="90" name="Shape 90"/>
        <p:cNvGrpSpPr/>
        <p:nvPr/>
      </p:nvGrpSpPr>
      <p:grpSpPr>
        <a:xfrm>
          <a:off x="0" y="0"/>
          <a:ext cx="0" cy="0"/>
          <a:chOff x="0" y="0"/>
          <a:chExt cx="0" cy="0"/>
        </a:xfrm>
      </p:grpSpPr>
      <p:sp>
        <p:nvSpPr>
          <p:cNvPr id="91" name="Google Shape;91;p41"/>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1"/>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93" name="Google Shape;93;p4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4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4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tion avec légende">
  <p:cSld name="Citation avec légende">
    <p:spTree>
      <p:nvGrpSpPr>
        <p:cNvPr id="96" name="Shape 96"/>
        <p:cNvGrpSpPr/>
        <p:nvPr/>
      </p:nvGrpSpPr>
      <p:grpSpPr>
        <a:xfrm>
          <a:off x="0" y="0"/>
          <a:ext cx="0" cy="0"/>
          <a:chOff x="0" y="0"/>
          <a:chExt cx="0" cy="0"/>
        </a:xfrm>
      </p:grpSpPr>
      <p:sp>
        <p:nvSpPr>
          <p:cNvPr id="97" name="Google Shape;97;p42"/>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42"/>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9" name="Google Shape;99;p42"/>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0" name="Google Shape;100;p4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4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4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
        <p:nvSpPr>
          <p:cNvPr id="103" name="Google Shape;103;p42"/>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fr-FR" sz="8000">
                <a:solidFill>
                  <a:srgbClr val="9EDFF5"/>
                </a:solidFill>
                <a:latin typeface="Arial"/>
                <a:ea typeface="Arial"/>
                <a:cs typeface="Arial"/>
                <a:sym typeface="Arial"/>
              </a:rPr>
              <a:t>“</a:t>
            </a:r>
            <a:endParaRPr/>
          </a:p>
        </p:txBody>
      </p:sp>
      <p:sp>
        <p:nvSpPr>
          <p:cNvPr id="104" name="Google Shape;104;p42"/>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fr-FR" sz="8000">
                <a:solidFill>
                  <a:srgbClr val="9EDFF5"/>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te nom">
  <p:cSld name="Carte nom">
    <p:spTree>
      <p:nvGrpSpPr>
        <p:cNvPr id="105" name="Shape 105"/>
        <p:cNvGrpSpPr/>
        <p:nvPr/>
      </p:nvGrpSpPr>
      <p:grpSpPr>
        <a:xfrm>
          <a:off x="0" y="0"/>
          <a:ext cx="0" cy="0"/>
          <a:chOff x="0" y="0"/>
          <a:chExt cx="0" cy="0"/>
        </a:xfrm>
      </p:grpSpPr>
      <p:sp>
        <p:nvSpPr>
          <p:cNvPr id="106" name="Google Shape;106;p43"/>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43"/>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8" name="Google Shape;108;p4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4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4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te nom citation">
  <p:cSld name="Carte nom citation">
    <p:spTree>
      <p:nvGrpSpPr>
        <p:cNvPr id="111" name="Shape 111"/>
        <p:cNvGrpSpPr/>
        <p:nvPr/>
      </p:nvGrpSpPr>
      <p:grpSpPr>
        <a:xfrm>
          <a:off x="0" y="0"/>
          <a:ext cx="0" cy="0"/>
          <a:chOff x="0" y="0"/>
          <a:chExt cx="0" cy="0"/>
        </a:xfrm>
      </p:grpSpPr>
      <p:sp>
        <p:nvSpPr>
          <p:cNvPr id="112" name="Google Shape;112;p44"/>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44"/>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14" name="Google Shape;114;p44"/>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5" name="Google Shape;115;p4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4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4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
        <p:nvSpPr>
          <p:cNvPr id="118" name="Google Shape;118;p44"/>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fr-FR" sz="8000">
                <a:solidFill>
                  <a:srgbClr val="9EDFF5"/>
                </a:solidFill>
                <a:latin typeface="Arial"/>
                <a:ea typeface="Arial"/>
                <a:cs typeface="Arial"/>
                <a:sym typeface="Arial"/>
              </a:rPr>
              <a:t>“</a:t>
            </a:r>
            <a:endParaRPr/>
          </a:p>
        </p:txBody>
      </p:sp>
      <p:sp>
        <p:nvSpPr>
          <p:cNvPr id="119" name="Google Shape;119;p44"/>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fr-FR" sz="8000">
                <a:solidFill>
                  <a:srgbClr val="9EDFF5"/>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rai ou faux">
  <p:cSld name="Vrai ou faux">
    <p:spTree>
      <p:nvGrpSpPr>
        <p:cNvPr id="120" name="Shape 120"/>
        <p:cNvGrpSpPr/>
        <p:nvPr/>
      </p:nvGrpSpPr>
      <p:grpSpPr>
        <a:xfrm>
          <a:off x="0" y="0"/>
          <a:ext cx="0" cy="0"/>
          <a:chOff x="0" y="0"/>
          <a:chExt cx="0" cy="0"/>
        </a:xfrm>
      </p:grpSpPr>
      <p:sp>
        <p:nvSpPr>
          <p:cNvPr id="121" name="Google Shape;121;p45"/>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45"/>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3" name="Google Shape;123;p45"/>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24" name="Google Shape;124;p4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4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4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127" name="Shape 127"/>
        <p:cNvGrpSpPr/>
        <p:nvPr/>
      </p:nvGrpSpPr>
      <p:grpSpPr>
        <a:xfrm>
          <a:off x="0" y="0"/>
          <a:ext cx="0" cy="0"/>
          <a:chOff x="0" y="0"/>
          <a:chExt cx="0" cy="0"/>
        </a:xfrm>
      </p:grpSpPr>
      <p:sp>
        <p:nvSpPr>
          <p:cNvPr id="128" name="Google Shape;128;p4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46"/>
          <p:cNvSpPr txBox="1"/>
          <p:nvPr>
            <p:ph idx="1" type="body"/>
          </p:nvPr>
        </p:nvSpPr>
        <p:spPr>
          <a:xfrm rot="5400000">
            <a:off x="3035281"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0" name="Google Shape;130;p4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4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4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133" name="Shape 133"/>
        <p:cNvGrpSpPr/>
        <p:nvPr/>
      </p:nvGrpSpPr>
      <p:grpSpPr>
        <a:xfrm>
          <a:off x="0" y="0"/>
          <a:ext cx="0" cy="0"/>
          <a:chOff x="0" y="0"/>
          <a:chExt cx="0" cy="0"/>
        </a:xfrm>
      </p:grpSpPr>
      <p:sp>
        <p:nvSpPr>
          <p:cNvPr id="134" name="Google Shape;134;p47"/>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47"/>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6" name="Google Shape;136;p4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4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4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39" name="Shape 39"/>
        <p:cNvGrpSpPr/>
        <p:nvPr/>
      </p:nvGrpSpPr>
      <p:grpSpPr>
        <a:xfrm>
          <a:off x="0" y="0"/>
          <a:ext cx="0" cy="0"/>
          <a:chOff x="0" y="0"/>
          <a:chExt cx="0" cy="0"/>
        </a:xfrm>
      </p:grpSpPr>
      <p:sp>
        <p:nvSpPr>
          <p:cNvPr id="40" name="Google Shape;40;p33"/>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3"/>
          <p:cNvSpPr/>
          <p:nvPr>
            <p:ph idx="2" type="pic"/>
          </p:nvPr>
        </p:nvSpPr>
        <p:spPr>
          <a:xfrm>
            <a:off x="677334" y="609600"/>
            <a:ext cx="8596668" cy="3845718"/>
          </a:xfrm>
          <a:prstGeom prst="rect">
            <a:avLst/>
          </a:prstGeom>
          <a:noFill/>
          <a:ln>
            <a:noFill/>
          </a:ln>
        </p:spPr>
      </p:sp>
      <p:sp>
        <p:nvSpPr>
          <p:cNvPr id="42" name="Google Shape;42;p33"/>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43" name="Google Shape;43;p3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
        <p:nvSpPr>
          <p:cNvPr id="45" name="Google Shape;45;p3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46" name="Shape 46"/>
        <p:cNvGrpSpPr/>
        <p:nvPr/>
      </p:nvGrpSpPr>
      <p:grpSpPr>
        <a:xfrm>
          <a:off x="0" y="0"/>
          <a:ext cx="0" cy="0"/>
          <a:chOff x="0" y="0"/>
          <a:chExt cx="0" cy="0"/>
        </a:xfrm>
      </p:grpSpPr>
      <p:sp>
        <p:nvSpPr>
          <p:cNvPr id="47" name="Google Shape;47;p3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4"/>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9" name="Google Shape;49;p3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3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52" name="Shape 52"/>
        <p:cNvGrpSpPr/>
        <p:nvPr/>
      </p:nvGrpSpPr>
      <p:grpSpPr>
        <a:xfrm>
          <a:off x="0" y="0"/>
          <a:ext cx="0" cy="0"/>
          <a:chOff x="0" y="0"/>
          <a:chExt cx="0" cy="0"/>
        </a:xfrm>
      </p:grpSpPr>
      <p:sp>
        <p:nvSpPr>
          <p:cNvPr id="53" name="Google Shape;53;p35"/>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5"/>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55" name="Google Shape;55;p3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58" name="Shape 58"/>
        <p:cNvGrpSpPr/>
        <p:nvPr/>
      </p:nvGrpSpPr>
      <p:grpSpPr>
        <a:xfrm>
          <a:off x="0" y="0"/>
          <a:ext cx="0" cy="0"/>
          <a:chOff x="0" y="0"/>
          <a:chExt cx="0" cy="0"/>
        </a:xfrm>
      </p:grpSpPr>
      <p:sp>
        <p:nvSpPr>
          <p:cNvPr id="59" name="Google Shape;59;p3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6"/>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1" name="Google Shape;61;p36"/>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2" name="Google Shape;62;p3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65" name="Shape 65"/>
        <p:cNvGrpSpPr/>
        <p:nvPr/>
      </p:nvGrpSpPr>
      <p:grpSpPr>
        <a:xfrm>
          <a:off x="0" y="0"/>
          <a:ext cx="0" cy="0"/>
          <a:chOff x="0" y="0"/>
          <a:chExt cx="0" cy="0"/>
        </a:xfrm>
      </p:grpSpPr>
      <p:sp>
        <p:nvSpPr>
          <p:cNvPr id="66" name="Google Shape;66;p3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7"/>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8" name="Google Shape;68;p37"/>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9" name="Google Shape;69;p37"/>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70" name="Google Shape;70;p37"/>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1" name="Google Shape;71;p3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74" name="Shape 74"/>
        <p:cNvGrpSpPr/>
        <p:nvPr/>
      </p:nvGrpSpPr>
      <p:grpSpPr>
        <a:xfrm>
          <a:off x="0" y="0"/>
          <a:ext cx="0" cy="0"/>
          <a:chOff x="0" y="0"/>
          <a:chExt cx="0" cy="0"/>
        </a:xfrm>
      </p:grpSpPr>
      <p:sp>
        <p:nvSpPr>
          <p:cNvPr id="75" name="Google Shape;75;p3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79" name="Shape 79"/>
        <p:cNvGrpSpPr/>
        <p:nvPr/>
      </p:nvGrpSpPr>
      <p:grpSpPr>
        <a:xfrm>
          <a:off x="0" y="0"/>
          <a:ext cx="0" cy="0"/>
          <a:chOff x="0" y="0"/>
          <a:chExt cx="0" cy="0"/>
        </a:xfrm>
      </p:grpSpPr>
      <p:sp>
        <p:nvSpPr>
          <p:cNvPr id="80" name="Google Shape;80;p3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83" name="Shape 83"/>
        <p:cNvGrpSpPr/>
        <p:nvPr/>
      </p:nvGrpSpPr>
      <p:grpSpPr>
        <a:xfrm>
          <a:off x="0" y="0"/>
          <a:ext cx="0" cy="0"/>
          <a:chOff x="0" y="0"/>
          <a:chExt cx="0" cy="0"/>
        </a:xfrm>
      </p:grpSpPr>
      <p:sp>
        <p:nvSpPr>
          <p:cNvPr id="84" name="Google Shape;84;p40"/>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0"/>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86" name="Google Shape;86;p40"/>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87" name="Google Shape;87;p4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31"/>
          <p:cNvGrpSpPr/>
          <p:nvPr/>
        </p:nvGrpSpPr>
        <p:grpSpPr>
          <a:xfrm>
            <a:off x="0" y="-8467"/>
            <a:ext cx="12192000" cy="6866467"/>
            <a:chOff x="0" y="-8467"/>
            <a:chExt cx="12192000" cy="6866467"/>
          </a:xfrm>
        </p:grpSpPr>
        <p:cxnSp>
          <p:nvCxnSpPr>
            <p:cNvPr id="7" name="Google Shape;7;p31"/>
            <p:cNvCxnSpPr/>
            <p:nvPr/>
          </p:nvCxnSpPr>
          <p:spPr>
            <a:xfrm>
              <a:off x="9371012" y="0"/>
              <a:ext cx="1219200" cy="6858000"/>
            </a:xfrm>
            <a:prstGeom prst="straightConnector1">
              <a:avLst/>
            </a:prstGeom>
            <a:noFill/>
            <a:ln cap="flat" cmpd="sng" w="9525">
              <a:solidFill>
                <a:schemeClr val="accent1">
                  <a:alpha val="69803"/>
                </a:schemeClr>
              </a:solidFill>
              <a:prstDash val="solid"/>
              <a:round/>
              <a:headEnd len="sm" w="sm" type="none"/>
              <a:tailEnd len="sm" w="sm" type="none"/>
            </a:ln>
          </p:spPr>
        </p:cxnSp>
        <p:cxnSp>
          <p:nvCxnSpPr>
            <p:cNvPr id="8" name="Google Shape;8;p31"/>
            <p:cNvCxnSpPr/>
            <p:nvPr/>
          </p:nvCxnSpPr>
          <p:spPr>
            <a:xfrm flipH="1">
              <a:off x="7425267" y="3681413"/>
              <a:ext cx="4763558" cy="3176587"/>
            </a:xfrm>
            <a:prstGeom prst="straightConnector1">
              <a:avLst/>
            </a:prstGeom>
            <a:noFill/>
            <a:ln cap="flat" cmpd="sng" w="9525">
              <a:solidFill>
                <a:schemeClr val="accent1">
                  <a:alpha val="69803"/>
                </a:schemeClr>
              </a:solidFill>
              <a:prstDash val="solid"/>
              <a:round/>
              <a:headEnd len="sm" w="sm" type="none"/>
              <a:tailEnd len="sm" w="sm" type="none"/>
            </a:ln>
          </p:spPr>
        </p:cxnSp>
        <p:sp>
          <p:nvSpPr>
            <p:cNvPr id="9" name="Google Shape;9;p3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10" name="Google Shape;10;p3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31"/>
            <p:cNvSpPr/>
            <p:nvPr/>
          </p:nvSpPr>
          <p:spPr>
            <a:xfrm>
              <a:off x="8932333" y="3048000"/>
              <a:ext cx="3259667" cy="3810000"/>
            </a:xfrm>
            <a:prstGeom prst="triangle">
              <a:avLst>
                <a:gd fmla="val 100000" name="adj"/>
              </a:avLst>
            </a:prstGeom>
            <a:solidFill>
              <a:srgbClr val="16B0E3">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3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13" name="Google Shape;13;p3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14" name="Google Shape;14;p3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15" name="Google Shape;15;p31"/>
            <p:cNvSpPr/>
            <p:nvPr/>
          </p:nvSpPr>
          <p:spPr>
            <a:xfrm>
              <a:off x="10371666" y="3589867"/>
              <a:ext cx="1817159" cy="3268133"/>
            </a:xfrm>
            <a:prstGeom prst="triangle">
              <a:avLst>
                <a:gd fmla="val 100000" name="adj"/>
              </a:avLst>
            </a:prstGeom>
            <a:solidFill>
              <a:srgbClr val="16B0E3">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1"/>
            <p:cNvSpPr/>
            <p:nvPr/>
          </p:nvSpPr>
          <p:spPr>
            <a:xfrm>
              <a:off x="0" y="4013200"/>
              <a:ext cx="448733" cy="2844800"/>
            </a:xfrm>
            <a:prstGeom prst="triangle">
              <a:avLst>
                <a:gd fmla="val 0" name="adj"/>
              </a:avLst>
            </a:prstGeom>
            <a:solidFill>
              <a:schemeClr val="accent1">
                <a:alpha val="6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 name="Google Shape;17;p3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8" name="Google Shape;18;p31"/>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9" name="Google Shape;19;p3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3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3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1.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0.jpg"/><Relationship Id="rId5" Type="http://schemas.openxmlformats.org/officeDocument/2006/relationships/image" Target="../media/image3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7.jpg"/><Relationship Id="rId5" Type="http://schemas.openxmlformats.org/officeDocument/2006/relationships/image" Target="../media/image24.jpg"/><Relationship Id="rId6" Type="http://schemas.openxmlformats.org/officeDocument/2006/relationships/image" Target="../media/image4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33.jpg"/><Relationship Id="rId5"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8.jpg"/><Relationship Id="rId5"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44.jpg"/><Relationship Id="rId5" Type="http://schemas.openxmlformats.org/officeDocument/2006/relationships/image" Target="../media/image3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5.jpg"/><Relationship Id="rId5"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8.jpg"/><Relationship Id="rId5" Type="http://schemas.openxmlformats.org/officeDocument/2006/relationships/image" Target="../media/image48.jpg"/><Relationship Id="rId6"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21.jpg"/><Relationship Id="rId5"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49.jpg"/><Relationship Id="rId5" Type="http://schemas.openxmlformats.org/officeDocument/2006/relationships/image" Target="../media/image5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 Id="rId4" Type="http://schemas.openxmlformats.org/officeDocument/2006/relationships/image" Target="../media/image27.jpg"/><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6.jpg"/><Relationship Id="rId5"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1.jp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51.png"/><Relationship Id="rId5" Type="http://schemas.openxmlformats.org/officeDocument/2006/relationships/image" Target="../media/image35.png"/><Relationship Id="rId6"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9.jpg"/><Relationship Id="rId4" Type="http://schemas.openxmlformats.org/officeDocument/2006/relationships/image" Target="../media/image34.png"/><Relationship Id="rId5"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0.jp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jpg"/><Relationship Id="rId5" Type="http://schemas.openxmlformats.org/officeDocument/2006/relationships/image" Target="../media/image3.jpg"/><Relationship Id="rId6"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2.jpg"/><Relationship Id="rId5" Type="http://schemas.openxmlformats.org/officeDocument/2006/relationships/image" Target="../media/image4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6.jpg"/><Relationship Id="rId5" Type="http://schemas.openxmlformats.org/officeDocument/2006/relationships/image" Target="../media/image4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2.jpg"/><Relationship Id="rId5" Type="http://schemas.openxmlformats.org/officeDocument/2006/relationships/image" Target="../media/image6.jpg"/><Relationship Id="rId6"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6.jpg"/><Relationship Id="rId4" Type="http://schemas.openxmlformats.org/officeDocument/2006/relationships/image" Target="../media/image11.jp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1"/>
          <p:cNvSpPr txBox="1"/>
          <p:nvPr>
            <p:ph type="ctrTitle"/>
          </p:nvPr>
        </p:nvSpPr>
        <p:spPr>
          <a:xfrm>
            <a:off x="1336609" y="841039"/>
            <a:ext cx="8915399" cy="2262781"/>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accent1"/>
              </a:buClr>
              <a:buSzPts val="5400"/>
              <a:buFont typeface="Trebuchet MS"/>
              <a:buNone/>
            </a:pPr>
            <a:r>
              <a:rPr lang="fr-FR"/>
              <a:t>La vie en institution</a:t>
            </a:r>
            <a:br>
              <a:rPr lang="fr-FR"/>
            </a:br>
            <a:r>
              <a:rPr lang="fr-FR"/>
              <a:t>Une vie sociale retrouvée</a:t>
            </a:r>
            <a:endParaRPr/>
          </a:p>
        </p:txBody>
      </p:sp>
      <p:sp>
        <p:nvSpPr>
          <p:cNvPr id="144" name="Google Shape;144;p1"/>
          <p:cNvSpPr txBox="1"/>
          <p:nvPr>
            <p:ph idx="1" type="subTitle"/>
          </p:nvPr>
        </p:nvSpPr>
        <p:spPr>
          <a:xfrm>
            <a:off x="1336609" y="4130989"/>
            <a:ext cx="10038527" cy="112628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240"/>
              <a:buNone/>
            </a:pPr>
            <a:r>
              <a:rPr lang="fr-FR" sz="2800"/>
              <a:t>“</a:t>
            </a:r>
            <a:r>
              <a:rPr lang="fr-FR" sz="2800"/>
              <a:t>Quand l’accompagnement efface le handicap.”</a:t>
            </a:r>
            <a:endParaRPr sz="2800"/>
          </a:p>
        </p:txBody>
      </p:sp>
      <p:pic>
        <p:nvPicPr>
          <p:cNvPr id="145" name="Google Shape;145;p1"/>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sp>
        <p:nvSpPr>
          <p:cNvPr id="146" name="Google Shape;146;p1"/>
          <p:cNvSpPr txBox="1"/>
          <p:nvPr/>
        </p:nvSpPr>
        <p:spPr>
          <a:xfrm>
            <a:off x="291455" y="6059072"/>
            <a:ext cx="9231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0"/>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233" name="Google Shape;233;p10"/>
          <p:cNvPicPr preferRelativeResize="0"/>
          <p:nvPr/>
        </p:nvPicPr>
        <p:blipFill rotWithShape="1">
          <a:blip r:embed="rId3">
            <a:alphaModFix/>
          </a:blip>
          <a:srcRect b="3241" l="14324" r="0" t="0"/>
          <a:stretch/>
        </p:blipFill>
        <p:spPr>
          <a:xfrm>
            <a:off x="1746300" y="616475"/>
            <a:ext cx="10445699" cy="5442600"/>
          </a:xfrm>
          <a:prstGeom prst="rect">
            <a:avLst/>
          </a:prstGeom>
          <a:noFill/>
          <a:ln>
            <a:noFill/>
          </a:ln>
        </p:spPr>
      </p:pic>
      <p:pic>
        <p:nvPicPr>
          <p:cNvPr id="234" name="Google Shape;234;p10"/>
          <p:cNvPicPr preferRelativeResize="0"/>
          <p:nvPr/>
        </p:nvPicPr>
        <p:blipFill rotWithShape="1">
          <a:blip r:embed="rId4">
            <a:alphaModFix/>
          </a:blip>
          <a:srcRect b="0" l="0" r="0" t="0"/>
          <a:stretch/>
        </p:blipFill>
        <p:spPr>
          <a:xfrm>
            <a:off x="10472995" y="5534673"/>
            <a:ext cx="1047619" cy="104761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6"/>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descr="IMG_4504" id="240" name="Google Shape;240;p26"/>
          <p:cNvPicPr preferRelativeResize="0"/>
          <p:nvPr/>
        </p:nvPicPr>
        <p:blipFill rotWithShape="1">
          <a:blip r:embed="rId3">
            <a:alphaModFix/>
          </a:blip>
          <a:srcRect b="0" l="6008" r="4984" t="0"/>
          <a:stretch/>
        </p:blipFill>
        <p:spPr>
          <a:xfrm>
            <a:off x="1838825" y="324288"/>
            <a:ext cx="8176401" cy="5977049"/>
          </a:xfrm>
          <a:prstGeom prst="rect">
            <a:avLst/>
          </a:prstGeom>
          <a:noFill/>
          <a:ln>
            <a:noFill/>
          </a:ln>
        </p:spPr>
      </p:pic>
      <p:pic>
        <p:nvPicPr>
          <p:cNvPr id="241" name="Google Shape;241;p26"/>
          <p:cNvPicPr preferRelativeResize="0"/>
          <p:nvPr/>
        </p:nvPicPr>
        <p:blipFill rotWithShape="1">
          <a:blip r:embed="rId4">
            <a:alphaModFix/>
          </a:blip>
          <a:srcRect b="0" l="0" r="0" t="0"/>
          <a:stretch/>
        </p:blipFill>
        <p:spPr>
          <a:xfrm>
            <a:off x="10456992" y="5560708"/>
            <a:ext cx="1047619" cy="10476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11"/>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sp>
        <p:nvSpPr>
          <p:cNvPr id="247" name="Google Shape;247;p11"/>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descr="IMG_20240306_173135" id="248" name="Google Shape;248;p11"/>
          <p:cNvPicPr preferRelativeResize="0"/>
          <p:nvPr/>
        </p:nvPicPr>
        <p:blipFill rotWithShape="1">
          <a:blip r:embed="rId4">
            <a:alphaModFix/>
          </a:blip>
          <a:srcRect b="0" l="0" r="0" t="0"/>
          <a:stretch/>
        </p:blipFill>
        <p:spPr>
          <a:xfrm>
            <a:off x="711997" y="243841"/>
            <a:ext cx="4190928" cy="5587904"/>
          </a:xfrm>
          <a:prstGeom prst="rect">
            <a:avLst/>
          </a:prstGeom>
          <a:noFill/>
          <a:ln>
            <a:noFill/>
          </a:ln>
        </p:spPr>
      </p:pic>
      <p:pic>
        <p:nvPicPr>
          <p:cNvPr descr="Séjour le MANS (6)" id="249" name="Google Shape;249;p11"/>
          <p:cNvPicPr preferRelativeResize="0"/>
          <p:nvPr/>
        </p:nvPicPr>
        <p:blipFill rotWithShape="1">
          <a:blip r:embed="rId5">
            <a:alphaModFix/>
          </a:blip>
          <a:srcRect b="0" l="0" r="0" t="0"/>
          <a:stretch/>
        </p:blipFill>
        <p:spPr>
          <a:xfrm>
            <a:off x="5191187" y="654490"/>
            <a:ext cx="6329427" cy="4479283"/>
          </a:xfrm>
          <a:prstGeom prst="rect">
            <a:avLst/>
          </a:prstGeom>
          <a:noFill/>
          <a:ln>
            <a:noFill/>
          </a:ln>
        </p:spPr>
      </p:pic>
      <p:sp>
        <p:nvSpPr>
          <p:cNvPr id="250" name="Google Shape;250;p11"/>
          <p:cNvSpPr/>
          <p:nvPr/>
        </p:nvSpPr>
        <p:spPr>
          <a:xfrm>
            <a:off x="2264228" y="2603530"/>
            <a:ext cx="287383" cy="200630"/>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51" name="Google Shape;251;p11"/>
          <p:cNvSpPr/>
          <p:nvPr/>
        </p:nvSpPr>
        <p:spPr>
          <a:xfrm>
            <a:off x="7518142" y="2778034"/>
            <a:ext cx="267321" cy="191589"/>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12"/>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sp>
        <p:nvSpPr>
          <p:cNvPr id="257" name="Google Shape;257;p12"/>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258" name="Google Shape;258;p12"/>
          <p:cNvPicPr preferRelativeResize="0"/>
          <p:nvPr/>
        </p:nvPicPr>
        <p:blipFill rotWithShape="1">
          <a:blip r:embed="rId4">
            <a:alphaModFix/>
          </a:blip>
          <a:srcRect b="0" l="0" r="0" t="0"/>
          <a:stretch/>
        </p:blipFill>
        <p:spPr>
          <a:xfrm>
            <a:off x="3791918" y="983989"/>
            <a:ext cx="3878932" cy="5199016"/>
          </a:xfrm>
          <a:prstGeom prst="rect">
            <a:avLst/>
          </a:prstGeom>
          <a:noFill/>
          <a:ln>
            <a:noFill/>
          </a:ln>
        </p:spPr>
      </p:pic>
      <p:pic>
        <p:nvPicPr>
          <p:cNvPr id="259" name="Google Shape;259;p12"/>
          <p:cNvPicPr preferRelativeResize="0"/>
          <p:nvPr/>
        </p:nvPicPr>
        <p:blipFill rotWithShape="1">
          <a:blip r:embed="rId5">
            <a:alphaModFix/>
          </a:blip>
          <a:srcRect b="0" l="0" r="0" t="0"/>
          <a:stretch/>
        </p:blipFill>
        <p:spPr>
          <a:xfrm rot="5400000">
            <a:off x="-685267" y="1485253"/>
            <a:ext cx="5181600" cy="2917240"/>
          </a:xfrm>
          <a:prstGeom prst="rect">
            <a:avLst/>
          </a:prstGeom>
          <a:noFill/>
          <a:ln>
            <a:noFill/>
          </a:ln>
        </p:spPr>
      </p:pic>
      <p:pic>
        <p:nvPicPr>
          <p:cNvPr descr="IMG_2867" id="260" name="Google Shape;260;p12"/>
          <p:cNvPicPr preferRelativeResize="0"/>
          <p:nvPr/>
        </p:nvPicPr>
        <p:blipFill rotWithShape="1">
          <a:blip r:embed="rId6">
            <a:alphaModFix/>
          </a:blip>
          <a:srcRect b="0" l="0" r="0" t="0"/>
          <a:stretch/>
        </p:blipFill>
        <p:spPr>
          <a:xfrm>
            <a:off x="7002692" y="487249"/>
            <a:ext cx="4148989" cy="311174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13"/>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sp>
        <p:nvSpPr>
          <p:cNvPr id="266" name="Google Shape;266;p13"/>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descr="IMG_2743" id="267" name="Google Shape;267;p13"/>
          <p:cNvPicPr preferRelativeResize="0"/>
          <p:nvPr/>
        </p:nvPicPr>
        <p:blipFill rotWithShape="1">
          <a:blip r:embed="rId4">
            <a:alphaModFix/>
          </a:blip>
          <a:srcRect b="0" l="0" r="0" t="0"/>
          <a:stretch/>
        </p:blipFill>
        <p:spPr>
          <a:xfrm rot="5400000">
            <a:off x="5670558" y="1610274"/>
            <a:ext cx="4428041" cy="3168049"/>
          </a:xfrm>
          <a:prstGeom prst="rect">
            <a:avLst/>
          </a:prstGeom>
          <a:noFill/>
          <a:ln>
            <a:noFill/>
          </a:ln>
        </p:spPr>
      </p:pic>
      <p:pic>
        <p:nvPicPr>
          <p:cNvPr id="268" name="Google Shape;268;p13"/>
          <p:cNvPicPr preferRelativeResize="0"/>
          <p:nvPr/>
        </p:nvPicPr>
        <p:blipFill rotWithShape="1">
          <a:blip r:embed="rId5">
            <a:alphaModFix/>
          </a:blip>
          <a:srcRect b="0" l="0" r="0" t="0"/>
          <a:stretch/>
        </p:blipFill>
        <p:spPr>
          <a:xfrm>
            <a:off x="2263856" y="1447592"/>
            <a:ext cx="3300154" cy="4400200"/>
          </a:xfrm>
          <a:prstGeom prst="rect">
            <a:avLst/>
          </a:prstGeom>
          <a:noFill/>
          <a:ln>
            <a:noFill/>
          </a:ln>
        </p:spPr>
      </p:pic>
      <p:sp>
        <p:nvSpPr>
          <p:cNvPr id="269" name="Google Shape;269;p13"/>
          <p:cNvSpPr/>
          <p:nvPr/>
        </p:nvSpPr>
        <p:spPr>
          <a:xfrm>
            <a:off x="9024839" y="2746749"/>
            <a:ext cx="279600" cy="272700"/>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70" name="Google Shape;270;p13"/>
          <p:cNvSpPr txBox="1"/>
          <p:nvPr>
            <p:ph type="ctrTitle"/>
          </p:nvPr>
        </p:nvSpPr>
        <p:spPr>
          <a:xfrm>
            <a:off x="1336609" y="517222"/>
            <a:ext cx="8915400" cy="395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7F7F7F"/>
              </a:buClr>
              <a:buSzPts val="2400"/>
              <a:buFont typeface="Trebuchet MS"/>
              <a:buNone/>
            </a:pPr>
            <a:r>
              <a:rPr lang="fr-FR" sz="2400">
                <a:solidFill>
                  <a:srgbClr val="7F7F7F"/>
                </a:solidFill>
              </a:rPr>
              <a:t>Au travers d’activités artistiques</a:t>
            </a:r>
            <a:endParaRPr sz="2400">
              <a:solidFill>
                <a:srgbClr val="7F7F7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14"/>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pic>
        <p:nvPicPr>
          <p:cNvPr id="276" name="Google Shape;276;p14"/>
          <p:cNvPicPr preferRelativeResize="0"/>
          <p:nvPr/>
        </p:nvPicPr>
        <p:blipFill rotWithShape="1">
          <a:blip r:embed="rId4">
            <a:alphaModFix/>
          </a:blip>
          <a:srcRect b="0" l="0" r="0" t="0"/>
          <a:stretch/>
        </p:blipFill>
        <p:spPr>
          <a:xfrm rot="5400000">
            <a:off x="697617" y="1248595"/>
            <a:ext cx="5111931" cy="3833948"/>
          </a:xfrm>
          <a:prstGeom prst="rect">
            <a:avLst/>
          </a:prstGeom>
          <a:noFill/>
          <a:ln>
            <a:noFill/>
          </a:ln>
        </p:spPr>
      </p:pic>
      <p:pic>
        <p:nvPicPr>
          <p:cNvPr id="277" name="Google Shape;277;p14"/>
          <p:cNvPicPr preferRelativeResize="0"/>
          <p:nvPr/>
        </p:nvPicPr>
        <p:blipFill rotWithShape="1">
          <a:blip r:embed="rId5">
            <a:alphaModFix/>
          </a:blip>
          <a:srcRect b="0" l="0" r="0" t="0"/>
          <a:stretch/>
        </p:blipFill>
        <p:spPr>
          <a:xfrm>
            <a:off x="6154056" y="596189"/>
            <a:ext cx="3844010" cy="5125346"/>
          </a:xfrm>
          <a:prstGeom prst="rect">
            <a:avLst/>
          </a:prstGeom>
          <a:noFill/>
          <a:ln>
            <a:noFill/>
          </a:ln>
        </p:spPr>
      </p:pic>
      <p:sp>
        <p:nvSpPr>
          <p:cNvPr id="278" name="Google Shape;278;p14"/>
          <p:cNvSpPr/>
          <p:nvPr/>
        </p:nvSpPr>
        <p:spPr>
          <a:xfrm>
            <a:off x="2591670" y="1488094"/>
            <a:ext cx="535578" cy="834482"/>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79" name="Google Shape;279;p14"/>
          <p:cNvSpPr/>
          <p:nvPr/>
        </p:nvSpPr>
        <p:spPr>
          <a:xfrm>
            <a:off x="8394192" y="2117924"/>
            <a:ext cx="605245" cy="771580"/>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80" name="Google Shape;280;p14"/>
          <p:cNvSpPr txBox="1"/>
          <p:nvPr/>
        </p:nvSpPr>
        <p:spPr>
          <a:xfrm>
            <a:off x="291455" y="6059072"/>
            <a:ext cx="9231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15"/>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sp>
        <p:nvSpPr>
          <p:cNvPr id="286" name="Google Shape;286;p15"/>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287" name="Google Shape;287;p15"/>
          <p:cNvPicPr preferRelativeResize="0"/>
          <p:nvPr/>
        </p:nvPicPr>
        <p:blipFill rotWithShape="1">
          <a:blip r:embed="rId4">
            <a:alphaModFix/>
          </a:blip>
          <a:srcRect b="0" l="0" r="0" t="0"/>
          <a:stretch/>
        </p:blipFill>
        <p:spPr>
          <a:xfrm rot="5400000">
            <a:off x="460842" y="983283"/>
            <a:ext cx="5654765" cy="4241074"/>
          </a:xfrm>
          <a:prstGeom prst="rect">
            <a:avLst/>
          </a:prstGeom>
          <a:noFill/>
          <a:ln>
            <a:noFill/>
          </a:ln>
        </p:spPr>
      </p:pic>
      <p:pic>
        <p:nvPicPr>
          <p:cNvPr id="288" name="Google Shape;288;p15"/>
          <p:cNvPicPr preferRelativeResize="0"/>
          <p:nvPr/>
        </p:nvPicPr>
        <p:blipFill rotWithShape="1">
          <a:blip r:embed="rId5">
            <a:alphaModFix/>
          </a:blip>
          <a:srcRect b="0" l="0" r="0" t="0"/>
          <a:stretch/>
        </p:blipFill>
        <p:spPr>
          <a:xfrm rot="5400000">
            <a:off x="5394987" y="975115"/>
            <a:ext cx="5664100" cy="4248075"/>
          </a:xfrm>
          <a:prstGeom prst="rect">
            <a:avLst/>
          </a:prstGeom>
          <a:noFill/>
          <a:ln>
            <a:noFill/>
          </a:ln>
        </p:spPr>
      </p:pic>
      <p:sp>
        <p:nvSpPr>
          <p:cNvPr id="289" name="Google Shape;289;p15"/>
          <p:cNvSpPr/>
          <p:nvPr/>
        </p:nvSpPr>
        <p:spPr>
          <a:xfrm>
            <a:off x="3438144" y="1025800"/>
            <a:ext cx="658368" cy="967592"/>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7"/>
          <p:cNvSpPr txBox="1"/>
          <p:nvPr>
            <p:ph type="ctrTitle"/>
          </p:nvPr>
        </p:nvSpPr>
        <p:spPr>
          <a:xfrm>
            <a:off x="1084888" y="123755"/>
            <a:ext cx="8915399" cy="741506"/>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7F7F7F"/>
              </a:buClr>
              <a:buSzPts val="4000"/>
              <a:buFont typeface="Trebuchet MS"/>
              <a:buNone/>
            </a:pPr>
            <a:r>
              <a:rPr lang="fr-FR" sz="2400">
                <a:solidFill>
                  <a:srgbClr val="7F7F7F"/>
                </a:solidFill>
              </a:rPr>
              <a:t>En contact avec la nature</a:t>
            </a:r>
            <a:endParaRPr sz="2400">
              <a:solidFill>
                <a:srgbClr val="7F7F7F"/>
              </a:solidFill>
            </a:endParaRPr>
          </a:p>
        </p:txBody>
      </p:sp>
      <p:pic>
        <p:nvPicPr>
          <p:cNvPr id="295" name="Google Shape;295;p27"/>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sp>
        <p:nvSpPr>
          <p:cNvPr id="296" name="Google Shape;296;p27"/>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297" name="Google Shape;297;p27"/>
          <p:cNvPicPr preferRelativeResize="0"/>
          <p:nvPr/>
        </p:nvPicPr>
        <p:blipFill rotWithShape="1">
          <a:blip r:embed="rId4">
            <a:alphaModFix/>
          </a:blip>
          <a:srcRect b="0" l="3515" r="7039" t="0"/>
          <a:stretch/>
        </p:blipFill>
        <p:spPr>
          <a:xfrm>
            <a:off x="1029275" y="918825"/>
            <a:ext cx="8754650" cy="4515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28"/>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sp>
        <p:nvSpPr>
          <p:cNvPr id="303" name="Google Shape;303;p28"/>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304" name="Google Shape;304;p28"/>
          <p:cNvPicPr preferRelativeResize="0"/>
          <p:nvPr/>
        </p:nvPicPr>
        <p:blipFill rotWithShape="1">
          <a:blip r:embed="rId4">
            <a:alphaModFix/>
          </a:blip>
          <a:srcRect b="0" l="0" r="0" t="0"/>
          <a:stretch/>
        </p:blipFill>
        <p:spPr>
          <a:xfrm>
            <a:off x="2535822" y="261610"/>
            <a:ext cx="2794926" cy="6059072"/>
          </a:xfrm>
          <a:prstGeom prst="rect">
            <a:avLst/>
          </a:prstGeom>
          <a:noFill/>
          <a:ln>
            <a:noFill/>
          </a:ln>
        </p:spPr>
      </p:pic>
      <p:pic>
        <p:nvPicPr>
          <p:cNvPr id="305" name="Google Shape;305;p28"/>
          <p:cNvPicPr preferRelativeResize="0"/>
          <p:nvPr/>
        </p:nvPicPr>
        <p:blipFill rotWithShape="1">
          <a:blip r:embed="rId5">
            <a:alphaModFix/>
          </a:blip>
          <a:srcRect b="0" l="0" r="0" t="0"/>
          <a:stretch/>
        </p:blipFill>
        <p:spPr>
          <a:xfrm>
            <a:off x="6478218" y="261610"/>
            <a:ext cx="2794926" cy="6059072"/>
          </a:xfrm>
          <a:prstGeom prst="rect">
            <a:avLst/>
          </a:prstGeom>
          <a:noFill/>
          <a:ln>
            <a:noFill/>
          </a:ln>
        </p:spPr>
      </p:pic>
      <p:sp>
        <p:nvSpPr>
          <p:cNvPr id="306" name="Google Shape;306;p28"/>
          <p:cNvSpPr/>
          <p:nvPr/>
        </p:nvSpPr>
        <p:spPr>
          <a:xfrm>
            <a:off x="2535822" y="1837216"/>
            <a:ext cx="499987" cy="1107152"/>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07" name="Google Shape;307;p28"/>
          <p:cNvSpPr/>
          <p:nvPr/>
        </p:nvSpPr>
        <p:spPr>
          <a:xfrm>
            <a:off x="7706321" y="1265767"/>
            <a:ext cx="279546" cy="270425"/>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6"/>
          <p:cNvSpPr txBox="1"/>
          <p:nvPr>
            <p:ph type="ctrTitle"/>
          </p:nvPr>
        </p:nvSpPr>
        <p:spPr>
          <a:xfrm>
            <a:off x="1336609" y="330927"/>
            <a:ext cx="8915399" cy="41801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7F7F7F"/>
              </a:buClr>
              <a:buSzPts val="2400"/>
              <a:buFont typeface="Trebuchet MS"/>
              <a:buNone/>
            </a:pPr>
            <a:r>
              <a:rPr lang="fr-FR" sz="2400">
                <a:solidFill>
                  <a:srgbClr val="7F7F7F"/>
                </a:solidFill>
              </a:rPr>
              <a:t>Une vie de partage et de convivialité</a:t>
            </a:r>
            <a:endParaRPr sz="2400">
              <a:solidFill>
                <a:srgbClr val="7F7F7F"/>
              </a:solidFill>
            </a:endParaRPr>
          </a:p>
        </p:txBody>
      </p:sp>
      <p:pic>
        <p:nvPicPr>
          <p:cNvPr id="313" name="Google Shape;313;p16"/>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sp>
        <p:nvSpPr>
          <p:cNvPr id="314" name="Google Shape;314;p16"/>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315" name="Google Shape;315;p16"/>
          <p:cNvPicPr preferRelativeResize="0"/>
          <p:nvPr/>
        </p:nvPicPr>
        <p:blipFill rotWithShape="1">
          <a:blip r:embed="rId4">
            <a:alphaModFix/>
          </a:blip>
          <a:srcRect b="0" l="0" r="0" t="0"/>
          <a:stretch/>
        </p:blipFill>
        <p:spPr>
          <a:xfrm>
            <a:off x="8148502" y="748937"/>
            <a:ext cx="3435530" cy="4580707"/>
          </a:xfrm>
          <a:prstGeom prst="rect">
            <a:avLst/>
          </a:prstGeom>
          <a:noFill/>
          <a:ln>
            <a:noFill/>
          </a:ln>
        </p:spPr>
      </p:pic>
      <p:pic>
        <p:nvPicPr>
          <p:cNvPr id="316" name="Google Shape;316;p16"/>
          <p:cNvPicPr preferRelativeResize="0"/>
          <p:nvPr/>
        </p:nvPicPr>
        <p:blipFill rotWithShape="1">
          <a:blip r:embed="rId5">
            <a:alphaModFix/>
          </a:blip>
          <a:srcRect b="0" l="0" r="0" t="0"/>
          <a:stretch/>
        </p:blipFill>
        <p:spPr>
          <a:xfrm>
            <a:off x="3064399" y="1282004"/>
            <a:ext cx="4736779" cy="3117106"/>
          </a:xfrm>
          <a:prstGeom prst="rect">
            <a:avLst/>
          </a:prstGeom>
          <a:noFill/>
          <a:ln>
            <a:noFill/>
          </a:ln>
        </p:spPr>
      </p:pic>
      <p:pic>
        <p:nvPicPr>
          <p:cNvPr id="317" name="Google Shape;317;p16"/>
          <p:cNvPicPr preferRelativeResize="0"/>
          <p:nvPr/>
        </p:nvPicPr>
        <p:blipFill rotWithShape="1">
          <a:blip r:embed="rId6">
            <a:alphaModFix/>
          </a:blip>
          <a:srcRect b="0" l="0" r="0" t="0"/>
          <a:stretch/>
        </p:blipFill>
        <p:spPr>
          <a:xfrm>
            <a:off x="640189" y="748937"/>
            <a:ext cx="2076886" cy="4502445"/>
          </a:xfrm>
          <a:prstGeom prst="rect">
            <a:avLst/>
          </a:prstGeom>
          <a:noFill/>
          <a:ln>
            <a:noFill/>
          </a:ln>
        </p:spPr>
      </p:pic>
      <p:sp>
        <p:nvSpPr>
          <p:cNvPr id="318" name="Google Shape;318;p16"/>
          <p:cNvSpPr/>
          <p:nvPr/>
        </p:nvSpPr>
        <p:spPr>
          <a:xfrm>
            <a:off x="10587501" y="1464712"/>
            <a:ext cx="409303" cy="409303"/>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19" name="Google Shape;319;p16"/>
          <p:cNvSpPr/>
          <p:nvPr/>
        </p:nvSpPr>
        <p:spPr>
          <a:xfrm>
            <a:off x="9115575" y="2478733"/>
            <a:ext cx="266169" cy="355907"/>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0" name="Google Shape;320;p16"/>
          <p:cNvSpPr/>
          <p:nvPr/>
        </p:nvSpPr>
        <p:spPr>
          <a:xfrm>
            <a:off x="6275835" y="2888073"/>
            <a:ext cx="266100" cy="266100"/>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1" name="Google Shape;321;p16"/>
          <p:cNvSpPr/>
          <p:nvPr/>
        </p:nvSpPr>
        <p:spPr>
          <a:xfrm>
            <a:off x="3988051" y="3677737"/>
            <a:ext cx="409200" cy="409200"/>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2" name="Google Shape;322;p16"/>
          <p:cNvSpPr/>
          <p:nvPr/>
        </p:nvSpPr>
        <p:spPr>
          <a:xfrm>
            <a:off x="3886015" y="3163660"/>
            <a:ext cx="266100" cy="266100"/>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2"/>
          <p:cNvSpPr txBox="1"/>
          <p:nvPr>
            <p:ph idx="1" type="subTitle"/>
          </p:nvPr>
        </p:nvSpPr>
        <p:spPr>
          <a:xfrm>
            <a:off x="978095" y="1408841"/>
            <a:ext cx="8915400" cy="4808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3200"/>
              <a:buNone/>
            </a:pPr>
            <a:r>
              <a:rPr lang="fr-FR" sz="3800"/>
              <a:t>  </a:t>
            </a:r>
            <a:endParaRPr sz="3800"/>
          </a:p>
          <a:p>
            <a:pPr indent="0" lvl="0" marL="0" rtl="0" algn="l">
              <a:spcBef>
                <a:spcPts val="1000"/>
              </a:spcBef>
              <a:spcAft>
                <a:spcPts val="0"/>
              </a:spcAft>
              <a:buSzPts val="3840"/>
              <a:buNone/>
            </a:pPr>
            <a:r>
              <a:rPr lang="fr-FR" sz="4600"/>
              <a:t>La vie en institution permet de recréer du lien social au sein et à l’extérieur de l’établissement.</a:t>
            </a:r>
            <a:endParaRPr sz="4600"/>
          </a:p>
          <a:p>
            <a:pPr indent="-194310" lvl="0" marL="285750" rtl="0" algn="l">
              <a:spcBef>
                <a:spcPts val="1000"/>
              </a:spcBef>
              <a:spcAft>
                <a:spcPts val="0"/>
              </a:spcAft>
              <a:buSzPts val="1440"/>
              <a:buFont typeface="Arial"/>
              <a:buNone/>
            </a:pPr>
            <a:r>
              <a:t/>
            </a:r>
            <a:endParaRPr sz="1600"/>
          </a:p>
          <a:p>
            <a:pPr indent="0" lvl="0" marL="0" rtl="0" algn="l">
              <a:spcBef>
                <a:spcPts val="1000"/>
              </a:spcBef>
              <a:spcAft>
                <a:spcPts val="0"/>
              </a:spcAft>
              <a:buSzPts val="1440"/>
              <a:buNone/>
            </a:pPr>
            <a:r>
              <a:t/>
            </a:r>
            <a:endParaRPr sz="1600"/>
          </a:p>
        </p:txBody>
      </p:sp>
      <p:pic>
        <p:nvPicPr>
          <p:cNvPr id="152" name="Google Shape;152;p2"/>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sp>
        <p:nvSpPr>
          <p:cNvPr id="153" name="Google Shape;153;p2"/>
          <p:cNvSpPr txBox="1"/>
          <p:nvPr/>
        </p:nvSpPr>
        <p:spPr>
          <a:xfrm>
            <a:off x="291455" y="6059072"/>
            <a:ext cx="9231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17"/>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sp>
        <p:nvSpPr>
          <p:cNvPr id="328" name="Google Shape;328;p17"/>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329" name="Google Shape;329;p17"/>
          <p:cNvPicPr preferRelativeResize="0"/>
          <p:nvPr/>
        </p:nvPicPr>
        <p:blipFill rotWithShape="1">
          <a:blip r:embed="rId4">
            <a:alphaModFix/>
          </a:blip>
          <a:srcRect b="0" l="0" r="0" t="0"/>
          <a:stretch/>
        </p:blipFill>
        <p:spPr>
          <a:xfrm>
            <a:off x="817737" y="191588"/>
            <a:ext cx="4468366" cy="5640605"/>
          </a:xfrm>
          <a:prstGeom prst="rect">
            <a:avLst/>
          </a:prstGeom>
          <a:noFill/>
          <a:ln>
            <a:noFill/>
          </a:ln>
        </p:spPr>
      </p:pic>
      <p:pic>
        <p:nvPicPr>
          <p:cNvPr id="330" name="Google Shape;330;p17"/>
          <p:cNvPicPr preferRelativeResize="0"/>
          <p:nvPr/>
        </p:nvPicPr>
        <p:blipFill rotWithShape="1">
          <a:blip r:embed="rId5">
            <a:alphaModFix/>
          </a:blip>
          <a:srcRect b="0" l="0" r="0" t="0"/>
          <a:stretch/>
        </p:blipFill>
        <p:spPr>
          <a:xfrm>
            <a:off x="6241655" y="191588"/>
            <a:ext cx="4231340" cy="5811651"/>
          </a:xfrm>
          <a:prstGeom prst="rect">
            <a:avLst/>
          </a:prstGeom>
          <a:noFill/>
          <a:ln>
            <a:noFill/>
          </a:ln>
        </p:spPr>
      </p:pic>
      <p:sp>
        <p:nvSpPr>
          <p:cNvPr id="331" name="Google Shape;331;p17"/>
          <p:cNvSpPr/>
          <p:nvPr/>
        </p:nvSpPr>
        <p:spPr>
          <a:xfrm>
            <a:off x="2066544" y="761770"/>
            <a:ext cx="347472" cy="549255"/>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2" name="Google Shape;332;p17"/>
          <p:cNvSpPr/>
          <p:nvPr/>
        </p:nvSpPr>
        <p:spPr>
          <a:xfrm>
            <a:off x="6534910" y="839633"/>
            <a:ext cx="798578" cy="471392"/>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18"/>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sp>
        <p:nvSpPr>
          <p:cNvPr id="338" name="Google Shape;338;p18"/>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339" name="Google Shape;339;p18"/>
          <p:cNvPicPr preferRelativeResize="0"/>
          <p:nvPr/>
        </p:nvPicPr>
        <p:blipFill rotWithShape="1">
          <a:blip r:embed="rId4">
            <a:alphaModFix/>
          </a:blip>
          <a:srcRect b="0" l="0" r="0" t="0"/>
          <a:stretch/>
        </p:blipFill>
        <p:spPr>
          <a:xfrm>
            <a:off x="291455" y="841039"/>
            <a:ext cx="5507985" cy="4130989"/>
          </a:xfrm>
          <a:prstGeom prst="rect">
            <a:avLst/>
          </a:prstGeom>
          <a:noFill/>
          <a:ln>
            <a:noFill/>
          </a:ln>
        </p:spPr>
      </p:pic>
      <p:pic>
        <p:nvPicPr>
          <p:cNvPr id="340" name="Google Shape;340;p18"/>
          <p:cNvPicPr preferRelativeResize="0"/>
          <p:nvPr/>
        </p:nvPicPr>
        <p:blipFill rotWithShape="1">
          <a:blip r:embed="rId5">
            <a:alphaModFix/>
          </a:blip>
          <a:srcRect b="0" l="0" r="0" t="0"/>
          <a:stretch/>
        </p:blipFill>
        <p:spPr>
          <a:xfrm>
            <a:off x="5974079" y="834055"/>
            <a:ext cx="5517297" cy="4137973"/>
          </a:xfrm>
          <a:prstGeom prst="rect">
            <a:avLst/>
          </a:prstGeom>
          <a:noFill/>
          <a:ln>
            <a:noFill/>
          </a:ln>
        </p:spPr>
      </p:pic>
      <p:sp>
        <p:nvSpPr>
          <p:cNvPr id="341" name="Google Shape;341;p18"/>
          <p:cNvSpPr/>
          <p:nvPr/>
        </p:nvSpPr>
        <p:spPr>
          <a:xfrm>
            <a:off x="839986" y="2493738"/>
            <a:ext cx="496623" cy="835451"/>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42" name="Google Shape;342;p18"/>
          <p:cNvSpPr/>
          <p:nvPr/>
        </p:nvSpPr>
        <p:spPr>
          <a:xfrm>
            <a:off x="3634087" y="1972429"/>
            <a:ext cx="407562" cy="697619"/>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43" name="Google Shape;343;p18"/>
          <p:cNvSpPr/>
          <p:nvPr/>
        </p:nvSpPr>
        <p:spPr>
          <a:xfrm>
            <a:off x="7383127" y="2033863"/>
            <a:ext cx="279546" cy="270425"/>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44" name="Google Shape;344;p18"/>
          <p:cNvSpPr/>
          <p:nvPr/>
        </p:nvSpPr>
        <p:spPr>
          <a:xfrm>
            <a:off x="8974369" y="1767775"/>
            <a:ext cx="353700" cy="465300"/>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19"/>
          <p:cNvSpPr txBox="1"/>
          <p:nvPr>
            <p:ph type="ctrTitle"/>
          </p:nvPr>
        </p:nvSpPr>
        <p:spPr>
          <a:xfrm>
            <a:off x="1336609" y="330927"/>
            <a:ext cx="8915399" cy="41801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7F7F7F"/>
              </a:buClr>
              <a:buSzPts val="2400"/>
              <a:buFont typeface="Trebuchet MS"/>
              <a:buNone/>
            </a:pPr>
            <a:r>
              <a:rPr lang="fr-FR" sz="2400">
                <a:solidFill>
                  <a:srgbClr val="7F7F7F"/>
                </a:solidFill>
              </a:rPr>
              <a:t>Inséré dans la vie locale</a:t>
            </a:r>
            <a:endParaRPr sz="2400">
              <a:solidFill>
                <a:srgbClr val="7F7F7F"/>
              </a:solidFill>
            </a:endParaRPr>
          </a:p>
        </p:txBody>
      </p:sp>
      <p:sp>
        <p:nvSpPr>
          <p:cNvPr id="350" name="Google Shape;350;p19"/>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351" name="Google Shape;351;p19"/>
          <p:cNvPicPr preferRelativeResize="0"/>
          <p:nvPr/>
        </p:nvPicPr>
        <p:blipFill rotWithShape="1">
          <a:blip r:embed="rId3">
            <a:alphaModFix/>
          </a:blip>
          <a:srcRect b="0" l="0" r="0" t="0"/>
          <a:stretch/>
        </p:blipFill>
        <p:spPr>
          <a:xfrm>
            <a:off x="1035921" y="887716"/>
            <a:ext cx="5760720" cy="4320540"/>
          </a:xfrm>
          <a:prstGeom prst="rect">
            <a:avLst/>
          </a:prstGeom>
          <a:noFill/>
          <a:ln>
            <a:noFill/>
          </a:ln>
        </p:spPr>
      </p:pic>
      <p:grpSp>
        <p:nvGrpSpPr>
          <p:cNvPr id="352" name="Google Shape;352;p19"/>
          <p:cNvGrpSpPr/>
          <p:nvPr/>
        </p:nvGrpSpPr>
        <p:grpSpPr>
          <a:xfrm>
            <a:off x="6953435" y="773806"/>
            <a:ext cx="4190950" cy="5587935"/>
            <a:chOff x="3718561" y="259080"/>
            <a:chExt cx="4754879" cy="6339841"/>
          </a:xfrm>
        </p:grpSpPr>
        <p:pic>
          <p:nvPicPr>
            <p:cNvPr id="353" name="Google Shape;353;p19"/>
            <p:cNvPicPr preferRelativeResize="0"/>
            <p:nvPr/>
          </p:nvPicPr>
          <p:blipFill rotWithShape="1">
            <a:blip r:embed="rId4">
              <a:alphaModFix/>
            </a:blip>
            <a:srcRect b="0" l="0" r="0" t="0"/>
            <a:stretch/>
          </p:blipFill>
          <p:spPr>
            <a:xfrm rot="5400000">
              <a:off x="2926080" y="1051561"/>
              <a:ext cx="6339841" cy="4754879"/>
            </a:xfrm>
            <a:prstGeom prst="rect">
              <a:avLst/>
            </a:prstGeom>
            <a:noFill/>
            <a:ln>
              <a:noFill/>
            </a:ln>
          </p:spPr>
        </p:pic>
        <p:sp>
          <p:nvSpPr>
            <p:cNvPr id="354" name="Google Shape;354;p19"/>
            <p:cNvSpPr/>
            <p:nvPr/>
          </p:nvSpPr>
          <p:spPr>
            <a:xfrm>
              <a:off x="6821424" y="2957861"/>
              <a:ext cx="530400" cy="742800"/>
            </a:xfrm>
            <a:prstGeom prst="ellipse">
              <a:avLst/>
            </a:prstGeom>
            <a:solidFill>
              <a:srgbClr val="C9C185"/>
            </a:solidFill>
            <a:ln cap="rnd" cmpd="sng" w="16775">
              <a:solidFill>
                <a:srgbClr val="C9C185"/>
              </a:solidFill>
              <a:prstDash val="solid"/>
              <a:round/>
              <a:headEnd len="sm" w="sm" type="none"/>
              <a:tailEnd len="sm" w="sm" type="none"/>
            </a:ln>
          </p:spPr>
          <p:txBody>
            <a:bodyPr anchorCtr="0" anchor="ctr" bIns="40300" lIns="80575" spcFirstLastPara="1" rIns="80575" wrap="square" tIns="40300">
              <a:noAutofit/>
            </a:bodyPr>
            <a:lstStyle/>
            <a:p>
              <a:pPr indent="0" lvl="0" marL="0" marR="0" rtl="0" algn="ctr">
                <a:spcBef>
                  <a:spcPts val="0"/>
                </a:spcBef>
                <a:spcAft>
                  <a:spcPts val="0"/>
                </a:spcAft>
                <a:buNone/>
              </a:pPr>
              <a:r>
                <a:t/>
              </a:r>
              <a:endParaRPr sz="1586">
                <a:solidFill>
                  <a:schemeClr val="lt1"/>
                </a:solidFill>
                <a:latin typeface="Trebuchet MS"/>
                <a:ea typeface="Trebuchet MS"/>
                <a:cs typeface="Trebuchet MS"/>
                <a:sym typeface="Trebuchet MS"/>
              </a:endParaRPr>
            </a:p>
          </p:txBody>
        </p:sp>
      </p:grpSp>
      <p:pic>
        <p:nvPicPr>
          <p:cNvPr id="355" name="Google Shape;355;p19"/>
          <p:cNvPicPr preferRelativeResize="0"/>
          <p:nvPr/>
        </p:nvPicPr>
        <p:blipFill rotWithShape="1">
          <a:blip r:embed="rId5">
            <a:alphaModFix/>
          </a:blip>
          <a:srcRect b="0" l="0" r="0" t="0"/>
          <a:stretch/>
        </p:blipFill>
        <p:spPr>
          <a:xfrm>
            <a:off x="10472995" y="5534673"/>
            <a:ext cx="1047619" cy="104761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21"/>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sp>
        <p:nvSpPr>
          <p:cNvPr id="361" name="Google Shape;361;p21"/>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362" name="Google Shape;362;p21"/>
          <p:cNvPicPr preferRelativeResize="0"/>
          <p:nvPr/>
        </p:nvPicPr>
        <p:blipFill rotWithShape="1">
          <a:blip r:embed="rId4">
            <a:alphaModFix/>
          </a:blip>
          <a:srcRect b="7745" l="0" r="0" t="10286"/>
          <a:stretch/>
        </p:blipFill>
        <p:spPr>
          <a:xfrm>
            <a:off x="549850" y="477338"/>
            <a:ext cx="7863850" cy="4834149"/>
          </a:xfrm>
          <a:prstGeom prst="rect">
            <a:avLst/>
          </a:prstGeom>
          <a:noFill/>
          <a:ln>
            <a:noFill/>
          </a:ln>
        </p:spPr>
      </p:pic>
      <p:grpSp>
        <p:nvGrpSpPr>
          <p:cNvPr id="363" name="Google Shape;363;p21"/>
          <p:cNvGrpSpPr/>
          <p:nvPr/>
        </p:nvGrpSpPr>
        <p:grpSpPr>
          <a:xfrm>
            <a:off x="8794053" y="1165283"/>
            <a:ext cx="2665455" cy="3739552"/>
            <a:chOff x="7938336" y="748938"/>
            <a:chExt cx="3058468" cy="4290938"/>
          </a:xfrm>
        </p:grpSpPr>
        <p:pic>
          <p:nvPicPr>
            <p:cNvPr id="364" name="Google Shape;364;p21"/>
            <p:cNvPicPr preferRelativeResize="0"/>
            <p:nvPr/>
          </p:nvPicPr>
          <p:blipFill rotWithShape="1">
            <a:blip r:embed="rId5">
              <a:alphaModFix/>
            </a:blip>
            <a:srcRect b="0" l="0" r="0" t="0"/>
            <a:stretch/>
          </p:blipFill>
          <p:spPr>
            <a:xfrm>
              <a:off x="7938336" y="748938"/>
              <a:ext cx="3058468" cy="4290938"/>
            </a:xfrm>
            <a:prstGeom prst="rect">
              <a:avLst/>
            </a:prstGeom>
            <a:noFill/>
            <a:ln>
              <a:noFill/>
            </a:ln>
          </p:spPr>
        </p:pic>
        <p:sp>
          <p:nvSpPr>
            <p:cNvPr id="365" name="Google Shape;365;p21"/>
            <p:cNvSpPr/>
            <p:nvPr/>
          </p:nvSpPr>
          <p:spPr>
            <a:xfrm>
              <a:off x="9687729" y="1147349"/>
              <a:ext cx="389100" cy="516900"/>
            </a:xfrm>
            <a:prstGeom prst="ellipse">
              <a:avLst/>
            </a:prstGeom>
            <a:solidFill>
              <a:srgbClr val="C9C185"/>
            </a:solidFill>
            <a:ln cap="rnd" cmpd="sng" w="16600">
              <a:solidFill>
                <a:srgbClr val="C9C185"/>
              </a:solidFill>
              <a:prstDash val="solid"/>
              <a:round/>
              <a:headEnd len="sm" w="sm" type="none"/>
              <a:tailEnd len="sm" w="sm" type="none"/>
            </a:ln>
          </p:spPr>
          <p:txBody>
            <a:bodyPr anchorCtr="0" anchor="ctr" bIns="39825" lIns="79675" spcFirstLastPara="1" rIns="79675" wrap="square" tIns="39825">
              <a:noAutofit/>
            </a:bodyPr>
            <a:lstStyle/>
            <a:p>
              <a:pPr indent="0" lvl="0" marL="0" marR="0" rtl="0" algn="ctr">
                <a:spcBef>
                  <a:spcPts val="0"/>
                </a:spcBef>
                <a:spcAft>
                  <a:spcPts val="0"/>
                </a:spcAft>
                <a:buNone/>
              </a:pPr>
              <a:r>
                <a:t/>
              </a:r>
              <a:endParaRPr sz="1568">
                <a:solidFill>
                  <a:schemeClr val="lt1"/>
                </a:solidFill>
                <a:latin typeface="Trebuchet MS"/>
                <a:ea typeface="Trebuchet MS"/>
                <a:cs typeface="Trebuchet MS"/>
                <a:sym typeface="Trebuchet MS"/>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2"/>
          <p:cNvSpPr txBox="1"/>
          <p:nvPr>
            <p:ph idx="1" type="subTitle"/>
          </p:nvPr>
        </p:nvSpPr>
        <p:spPr>
          <a:xfrm>
            <a:off x="1336609" y="4130989"/>
            <a:ext cx="8915399" cy="1126283"/>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t/>
            </a:r>
            <a:endParaRPr/>
          </a:p>
        </p:txBody>
      </p:sp>
      <p:sp>
        <p:nvSpPr>
          <p:cNvPr id="371" name="Google Shape;371;p22"/>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372" name="Google Shape;372;p22"/>
          <p:cNvPicPr preferRelativeResize="0"/>
          <p:nvPr/>
        </p:nvPicPr>
        <p:blipFill rotWithShape="1">
          <a:blip r:embed="rId3">
            <a:alphaModFix/>
          </a:blip>
          <a:srcRect b="5195" l="0" r="5508" t="0"/>
          <a:stretch/>
        </p:blipFill>
        <p:spPr>
          <a:xfrm>
            <a:off x="642762" y="677525"/>
            <a:ext cx="11084074" cy="5164000"/>
          </a:xfrm>
          <a:prstGeom prst="rect">
            <a:avLst/>
          </a:prstGeom>
          <a:noFill/>
          <a:ln>
            <a:noFill/>
          </a:ln>
        </p:spPr>
      </p:pic>
      <p:pic>
        <p:nvPicPr>
          <p:cNvPr id="373" name="Google Shape;373;p22"/>
          <p:cNvPicPr preferRelativeResize="0"/>
          <p:nvPr/>
        </p:nvPicPr>
        <p:blipFill rotWithShape="1">
          <a:blip r:embed="rId4">
            <a:alphaModFix/>
          </a:blip>
          <a:srcRect b="0" l="0" r="0" t="0"/>
          <a:stretch/>
        </p:blipFill>
        <p:spPr>
          <a:xfrm>
            <a:off x="10472995" y="5534673"/>
            <a:ext cx="1047619" cy="104761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23"/>
          <p:cNvSpPr txBox="1"/>
          <p:nvPr>
            <p:ph type="title"/>
          </p:nvPr>
        </p:nvSpPr>
        <p:spPr>
          <a:xfrm>
            <a:off x="2575007" y="180640"/>
            <a:ext cx="6681287" cy="1082859"/>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accent1"/>
              </a:buClr>
              <a:buSzPts val="5400"/>
              <a:buFont typeface="Arial"/>
              <a:buNone/>
            </a:pPr>
            <a:r>
              <a:rPr lang="fr-FR" sz="5400">
                <a:latin typeface="Arial"/>
                <a:ea typeface="Arial"/>
                <a:cs typeface="Arial"/>
                <a:sym typeface="Arial"/>
              </a:rPr>
              <a:t>Atelier citoyenneté</a:t>
            </a:r>
            <a:endParaRPr sz="5400">
              <a:latin typeface="Arial"/>
              <a:ea typeface="Arial"/>
              <a:cs typeface="Arial"/>
              <a:sym typeface="Arial"/>
            </a:endParaRPr>
          </a:p>
        </p:txBody>
      </p:sp>
      <p:sp>
        <p:nvSpPr>
          <p:cNvPr id="379" name="Google Shape;379;p23"/>
          <p:cNvSpPr txBox="1"/>
          <p:nvPr>
            <p:ph idx="1" type="body"/>
          </p:nvPr>
        </p:nvSpPr>
        <p:spPr>
          <a:xfrm>
            <a:off x="415996" y="1363579"/>
            <a:ext cx="5238845" cy="1363579"/>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2560"/>
              <a:buNone/>
            </a:pPr>
            <a:r>
              <a:t/>
            </a:r>
            <a:endParaRPr sz="3200">
              <a:latin typeface="Arial"/>
              <a:ea typeface="Arial"/>
              <a:cs typeface="Arial"/>
              <a:sym typeface="Arial"/>
            </a:endParaRPr>
          </a:p>
          <a:p>
            <a:pPr indent="0" lvl="0" marL="0" rtl="0" algn="ctr">
              <a:spcBef>
                <a:spcPts val="0"/>
              </a:spcBef>
              <a:spcAft>
                <a:spcPts val="0"/>
              </a:spcAft>
              <a:buSzPts val="2560"/>
              <a:buNone/>
            </a:pPr>
            <a:r>
              <a:rPr lang="fr-FR" sz="3200">
                <a:latin typeface="Arial"/>
                <a:ea typeface="Arial"/>
                <a:cs typeface="Arial"/>
                <a:sym typeface="Arial"/>
              </a:rPr>
              <a:t>Vendredi 28 janvier 2022</a:t>
            </a:r>
            <a:endParaRPr sz="3200">
              <a:latin typeface="Arial"/>
              <a:ea typeface="Arial"/>
              <a:cs typeface="Arial"/>
              <a:sym typeface="Arial"/>
            </a:endParaRPr>
          </a:p>
        </p:txBody>
      </p:sp>
      <p:pic>
        <p:nvPicPr>
          <p:cNvPr id="380" name="Google Shape;380;p23"/>
          <p:cNvPicPr preferRelativeResize="0"/>
          <p:nvPr/>
        </p:nvPicPr>
        <p:blipFill rotWithShape="1">
          <a:blip r:embed="rId3">
            <a:alphaModFix/>
          </a:blip>
          <a:srcRect b="0" l="0" r="0" t="0"/>
          <a:stretch/>
        </p:blipFill>
        <p:spPr>
          <a:xfrm>
            <a:off x="212879" y="253645"/>
            <a:ext cx="1697503" cy="1030627"/>
          </a:xfrm>
          <a:prstGeom prst="rect">
            <a:avLst/>
          </a:prstGeom>
          <a:noFill/>
          <a:ln>
            <a:noFill/>
          </a:ln>
        </p:spPr>
      </p:pic>
      <p:pic>
        <p:nvPicPr>
          <p:cNvPr id="381" name="Google Shape;381;p23"/>
          <p:cNvPicPr preferRelativeResize="0"/>
          <p:nvPr/>
        </p:nvPicPr>
        <p:blipFill rotWithShape="1">
          <a:blip r:embed="rId4">
            <a:alphaModFix/>
          </a:blip>
          <a:srcRect b="0" l="0" r="0" t="0"/>
          <a:stretch/>
        </p:blipFill>
        <p:spPr>
          <a:xfrm>
            <a:off x="5751760" y="1363579"/>
            <a:ext cx="3829313" cy="1780674"/>
          </a:xfrm>
          <a:prstGeom prst="rect">
            <a:avLst/>
          </a:prstGeom>
          <a:noFill/>
          <a:ln>
            <a:noFill/>
          </a:ln>
        </p:spPr>
      </p:pic>
      <p:sp>
        <p:nvSpPr>
          <p:cNvPr id="382" name="Google Shape;382;p23"/>
          <p:cNvSpPr/>
          <p:nvPr/>
        </p:nvSpPr>
        <p:spPr>
          <a:xfrm>
            <a:off x="7836547" y="2491082"/>
            <a:ext cx="313509" cy="278675"/>
          </a:xfrm>
          <a:prstGeom prst="mathMultiply">
            <a:avLst>
              <a:gd fmla="val 23520" name="adj1"/>
            </a:avLst>
          </a:prstGeom>
          <a:solidFill>
            <a:srgbClr val="FF0000"/>
          </a:solidFill>
          <a:ln cap="rnd" cmpd="sng" w="19050">
            <a:solidFill>
              <a:srgbClr val="4594A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id="383" name="Google Shape;383;p23"/>
          <p:cNvPicPr preferRelativeResize="0"/>
          <p:nvPr/>
        </p:nvPicPr>
        <p:blipFill rotWithShape="1">
          <a:blip r:embed="rId5">
            <a:alphaModFix/>
          </a:blip>
          <a:srcRect b="0" l="0" r="0" t="0"/>
          <a:stretch/>
        </p:blipFill>
        <p:spPr>
          <a:xfrm>
            <a:off x="9641971" y="91736"/>
            <a:ext cx="2311279" cy="2311279"/>
          </a:xfrm>
          <a:prstGeom prst="rect">
            <a:avLst/>
          </a:prstGeom>
          <a:noFill/>
          <a:ln>
            <a:noFill/>
          </a:ln>
        </p:spPr>
      </p:pic>
      <p:sp>
        <p:nvSpPr>
          <p:cNvPr id="384" name="Google Shape;384;p23"/>
          <p:cNvSpPr/>
          <p:nvPr/>
        </p:nvSpPr>
        <p:spPr>
          <a:xfrm>
            <a:off x="2575008" y="3440937"/>
            <a:ext cx="66813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4000">
                <a:solidFill>
                  <a:srgbClr val="226292"/>
                </a:solidFill>
                <a:latin typeface="Trebuchet MS"/>
                <a:ea typeface="Trebuchet MS"/>
                <a:cs typeface="Trebuchet MS"/>
                <a:sym typeface="Trebuchet MS"/>
              </a:rPr>
              <a:t>Présentation des candidats</a:t>
            </a:r>
            <a:endParaRPr/>
          </a:p>
        </p:txBody>
      </p:sp>
      <p:grpSp>
        <p:nvGrpSpPr>
          <p:cNvPr id="385" name="Google Shape;385;p23"/>
          <p:cNvGrpSpPr/>
          <p:nvPr/>
        </p:nvGrpSpPr>
        <p:grpSpPr>
          <a:xfrm>
            <a:off x="1175840" y="3997315"/>
            <a:ext cx="9479598" cy="2752441"/>
            <a:chOff x="224444" y="3952219"/>
            <a:chExt cx="11730724" cy="3406065"/>
          </a:xfrm>
        </p:grpSpPr>
        <p:pic>
          <p:nvPicPr>
            <p:cNvPr id="386" name="Google Shape;386;p23"/>
            <p:cNvPicPr preferRelativeResize="0"/>
            <p:nvPr/>
          </p:nvPicPr>
          <p:blipFill rotWithShape="1">
            <a:blip r:embed="rId6">
              <a:alphaModFix/>
            </a:blip>
            <a:srcRect b="0" l="0" r="0" t="0"/>
            <a:stretch/>
          </p:blipFill>
          <p:spPr>
            <a:xfrm>
              <a:off x="224444" y="3952219"/>
              <a:ext cx="11730724" cy="3406065"/>
            </a:xfrm>
            <a:prstGeom prst="rect">
              <a:avLst/>
            </a:prstGeom>
            <a:noFill/>
            <a:ln>
              <a:noFill/>
            </a:ln>
          </p:spPr>
        </p:pic>
        <p:sp>
          <p:nvSpPr>
            <p:cNvPr id="387" name="Google Shape;387;p23"/>
            <p:cNvSpPr/>
            <p:nvPr/>
          </p:nvSpPr>
          <p:spPr>
            <a:xfrm>
              <a:off x="831972" y="4740040"/>
              <a:ext cx="484764" cy="816974"/>
            </a:xfrm>
            <a:prstGeom prst="ellipse">
              <a:avLst/>
            </a:prstGeom>
            <a:solidFill>
              <a:srgbClr val="C9C185"/>
            </a:solidFill>
            <a:ln cap="rnd" cmpd="sng" w="15400">
              <a:solidFill>
                <a:srgbClr val="C9C185"/>
              </a:solidFill>
              <a:prstDash val="solid"/>
              <a:round/>
              <a:headEnd len="sm" w="sm" type="none"/>
              <a:tailEnd len="sm" w="sm" type="none"/>
            </a:ln>
          </p:spPr>
          <p:txBody>
            <a:bodyPr anchorCtr="0" anchor="ctr" bIns="36925" lIns="73900" spcFirstLastPara="1" rIns="73900" wrap="square" tIns="36925">
              <a:noAutofit/>
            </a:bodyPr>
            <a:lstStyle/>
            <a:p>
              <a:pPr indent="0" lvl="0" marL="0" marR="0" rtl="0" algn="ctr">
                <a:spcBef>
                  <a:spcPts val="0"/>
                </a:spcBef>
                <a:spcAft>
                  <a:spcPts val="0"/>
                </a:spcAft>
                <a:buNone/>
              </a:pPr>
              <a:r>
                <a:t/>
              </a:r>
              <a:endParaRPr sz="1454">
                <a:solidFill>
                  <a:schemeClr val="lt1"/>
                </a:solidFill>
                <a:latin typeface="Trebuchet MS"/>
                <a:ea typeface="Trebuchet MS"/>
                <a:cs typeface="Trebuchet MS"/>
                <a:sym typeface="Trebuchet MS"/>
              </a:endParaRPr>
            </a:p>
          </p:txBody>
        </p:sp>
        <p:sp>
          <p:nvSpPr>
            <p:cNvPr id="388" name="Google Shape;388;p23"/>
            <p:cNvSpPr/>
            <p:nvPr/>
          </p:nvSpPr>
          <p:spPr>
            <a:xfrm>
              <a:off x="2033324" y="4548419"/>
              <a:ext cx="526458" cy="552228"/>
            </a:xfrm>
            <a:prstGeom prst="ellipse">
              <a:avLst/>
            </a:prstGeom>
            <a:solidFill>
              <a:srgbClr val="C9C185"/>
            </a:solidFill>
            <a:ln cap="rnd" cmpd="sng" w="15400">
              <a:solidFill>
                <a:srgbClr val="C9C185"/>
              </a:solidFill>
              <a:prstDash val="solid"/>
              <a:round/>
              <a:headEnd len="sm" w="sm" type="none"/>
              <a:tailEnd len="sm" w="sm" type="none"/>
            </a:ln>
          </p:spPr>
          <p:txBody>
            <a:bodyPr anchorCtr="0" anchor="ctr" bIns="36925" lIns="73900" spcFirstLastPara="1" rIns="73900" wrap="square" tIns="36925">
              <a:noAutofit/>
            </a:bodyPr>
            <a:lstStyle/>
            <a:p>
              <a:pPr indent="0" lvl="0" marL="0" marR="0" rtl="0" algn="ctr">
                <a:spcBef>
                  <a:spcPts val="0"/>
                </a:spcBef>
                <a:spcAft>
                  <a:spcPts val="0"/>
                </a:spcAft>
                <a:buNone/>
              </a:pPr>
              <a:r>
                <a:t/>
              </a:r>
              <a:endParaRPr sz="1454">
                <a:solidFill>
                  <a:schemeClr val="lt1"/>
                </a:solidFill>
                <a:latin typeface="Trebuchet MS"/>
                <a:ea typeface="Trebuchet MS"/>
                <a:cs typeface="Trebuchet MS"/>
                <a:sym typeface="Trebuchet MS"/>
              </a:endParaRPr>
            </a:p>
          </p:txBody>
        </p:sp>
        <p:sp>
          <p:nvSpPr>
            <p:cNvPr id="389" name="Google Shape;389;p23"/>
            <p:cNvSpPr/>
            <p:nvPr/>
          </p:nvSpPr>
          <p:spPr>
            <a:xfrm>
              <a:off x="3530491" y="4601611"/>
              <a:ext cx="590442" cy="637396"/>
            </a:xfrm>
            <a:prstGeom prst="ellipse">
              <a:avLst/>
            </a:prstGeom>
            <a:solidFill>
              <a:srgbClr val="C9C185"/>
            </a:solidFill>
            <a:ln cap="rnd" cmpd="sng" w="15400">
              <a:solidFill>
                <a:srgbClr val="C9C185"/>
              </a:solidFill>
              <a:prstDash val="solid"/>
              <a:round/>
              <a:headEnd len="sm" w="sm" type="none"/>
              <a:tailEnd len="sm" w="sm" type="none"/>
            </a:ln>
          </p:spPr>
          <p:txBody>
            <a:bodyPr anchorCtr="0" anchor="ctr" bIns="36925" lIns="73900" spcFirstLastPara="1" rIns="73900" wrap="square" tIns="36925">
              <a:noAutofit/>
            </a:bodyPr>
            <a:lstStyle/>
            <a:p>
              <a:pPr indent="0" lvl="0" marL="0" marR="0" rtl="0" algn="ctr">
                <a:spcBef>
                  <a:spcPts val="0"/>
                </a:spcBef>
                <a:spcAft>
                  <a:spcPts val="0"/>
                </a:spcAft>
                <a:buNone/>
              </a:pPr>
              <a:r>
                <a:t/>
              </a:r>
              <a:endParaRPr sz="1454">
                <a:solidFill>
                  <a:schemeClr val="lt1"/>
                </a:solidFill>
                <a:latin typeface="Trebuchet MS"/>
                <a:ea typeface="Trebuchet MS"/>
                <a:cs typeface="Trebuchet MS"/>
                <a:sym typeface="Trebuchet MS"/>
              </a:endParaRPr>
            </a:p>
          </p:txBody>
        </p:sp>
        <p:sp>
          <p:nvSpPr>
            <p:cNvPr id="390" name="Google Shape;390;p23"/>
            <p:cNvSpPr/>
            <p:nvPr/>
          </p:nvSpPr>
          <p:spPr>
            <a:xfrm>
              <a:off x="4863772" y="4649104"/>
              <a:ext cx="622628" cy="528176"/>
            </a:xfrm>
            <a:prstGeom prst="ellipse">
              <a:avLst/>
            </a:prstGeom>
            <a:solidFill>
              <a:srgbClr val="C9C185"/>
            </a:solidFill>
            <a:ln cap="rnd" cmpd="sng" w="15400">
              <a:solidFill>
                <a:srgbClr val="C9C185"/>
              </a:solidFill>
              <a:prstDash val="solid"/>
              <a:round/>
              <a:headEnd len="sm" w="sm" type="none"/>
              <a:tailEnd len="sm" w="sm" type="none"/>
            </a:ln>
          </p:spPr>
          <p:txBody>
            <a:bodyPr anchorCtr="0" anchor="ctr" bIns="36925" lIns="73900" spcFirstLastPara="1" rIns="73900" wrap="square" tIns="36925">
              <a:noAutofit/>
            </a:bodyPr>
            <a:lstStyle/>
            <a:p>
              <a:pPr indent="0" lvl="0" marL="0" marR="0" rtl="0" algn="ctr">
                <a:spcBef>
                  <a:spcPts val="0"/>
                </a:spcBef>
                <a:spcAft>
                  <a:spcPts val="0"/>
                </a:spcAft>
                <a:buNone/>
              </a:pPr>
              <a:r>
                <a:t/>
              </a:r>
              <a:endParaRPr sz="1454">
                <a:solidFill>
                  <a:schemeClr val="lt1"/>
                </a:solidFill>
                <a:latin typeface="Trebuchet MS"/>
                <a:ea typeface="Trebuchet MS"/>
                <a:cs typeface="Trebuchet MS"/>
                <a:sym typeface="Trebuchet MS"/>
              </a:endParaRPr>
            </a:p>
          </p:txBody>
        </p:sp>
        <p:sp>
          <p:nvSpPr>
            <p:cNvPr id="391" name="Google Shape;391;p23"/>
            <p:cNvSpPr/>
            <p:nvPr/>
          </p:nvSpPr>
          <p:spPr>
            <a:xfrm>
              <a:off x="6594201" y="4625052"/>
              <a:ext cx="428391" cy="613955"/>
            </a:xfrm>
            <a:prstGeom prst="ellipse">
              <a:avLst/>
            </a:prstGeom>
            <a:solidFill>
              <a:srgbClr val="C9C185"/>
            </a:solidFill>
            <a:ln cap="rnd" cmpd="sng" w="15400">
              <a:solidFill>
                <a:srgbClr val="C9C185"/>
              </a:solidFill>
              <a:prstDash val="solid"/>
              <a:round/>
              <a:headEnd len="sm" w="sm" type="none"/>
              <a:tailEnd len="sm" w="sm" type="none"/>
            </a:ln>
          </p:spPr>
          <p:txBody>
            <a:bodyPr anchorCtr="0" anchor="ctr" bIns="36925" lIns="73900" spcFirstLastPara="1" rIns="73900" wrap="square" tIns="36925">
              <a:noAutofit/>
            </a:bodyPr>
            <a:lstStyle/>
            <a:p>
              <a:pPr indent="0" lvl="0" marL="0" marR="0" rtl="0" algn="ctr">
                <a:spcBef>
                  <a:spcPts val="0"/>
                </a:spcBef>
                <a:spcAft>
                  <a:spcPts val="0"/>
                </a:spcAft>
                <a:buNone/>
              </a:pPr>
              <a:r>
                <a:t/>
              </a:r>
              <a:endParaRPr sz="1454">
                <a:solidFill>
                  <a:schemeClr val="lt1"/>
                </a:solidFill>
                <a:latin typeface="Trebuchet MS"/>
                <a:ea typeface="Trebuchet MS"/>
                <a:cs typeface="Trebuchet MS"/>
                <a:sym typeface="Trebuchet MS"/>
              </a:endParaRPr>
            </a:p>
          </p:txBody>
        </p:sp>
        <p:sp>
          <p:nvSpPr>
            <p:cNvPr id="392" name="Google Shape;392;p23"/>
            <p:cNvSpPr/>
            <p:nvPr/>
          </p:nvSpPr>
          <p:spPr>
            <a:xfrm>
              <a:off x="7993301" y="4829704"/>
              <a:ext cx="547195" cy="671719"/>
            </a:xfrm>
            <a:prstGeom prst="ellipse">
              <a:avLst/>
            </a:prstGeom>
            <a:solidFill>
              <a:srgbClr val="C9C185"/>
            </a:solidFill>
            <a:ln cap="rnd" cmpd="sng" w="15400">
              <a:solidFill>
                <a:srgbClr val="C9C185"/>
              </a:solidFill>
              <a:prstDash val="solid"/>
              <a:round/>
              <a:headEnd len="sm" w="sm" type="none"/>
              <a:tailEnd len="sm" w="sm" type="none"/>
            </a:ln>
          </p:spPr>
          <p:txBody>
            <a:bodyPr anchorCtr="0" anchor="ctr" bIns="36925" lIns="73900" spcFirstLastPara="1" rIns="73900" wrap="square" tIns="36925">
              <a:noAutofit/>
            </a:bodyPr>
            <a:lstStyle/>
            <a:p>
              <a:pPr indent="0" lvl="0" marL="0" marR="0" rtl="0" algn="ctr">
                <a:spcBef>
                  <a:spcPts val="0"/>
                </a:spcBef>
                <a:spcAft>
                  <a:spcPts val="0"/>
                </a:spcAft>
                <a:buNone/>
              </a:pPr>
              <a:r>
                <a:t/>
              </a:r>
              <a:endParaRPr sz="1454">
                <a:solidFill>
                  <a:schemeClr val="lt1"/>
                </a:solidFill>
                <a:latin typeface="Trebuchet MS"/>
                <a:ea typeface="Trebuchet MS"/>
                <a:cs typeface="Trebuchet MS"/>
                <a:sym typeface="Trebuchet MS"/>
              </a:endParaRPr>
            </a:p>
          </p:txBody>
        </p:sp>
        <p:sp>
          <p:nvSpPr>
            <p:cNvPr id="393" name="Google Shape;393;p23"/>
            <p:cNvSpPr/>
            <p:nvPr/>
          </p:nvSpPr>
          <p:spPr>
            <a:xfrm>
              <a:off x="9633877" y="4656800"/>
              <a:ext cx="406235" cy="520480"/>
            </a:xfrm>
            <a:prstGeom prst="ellipse">
              <a:avLst/>
            </a:prstGeom>
            <a:solidFill>
              <a:srgbClr val="C9C185"/>
            </a:solidFill>
            <a:ln cap="rnd" cmpd="sng" w="15400">
              <a:solidFill>
                <a:srgbClr val="C9C185"/>
              </a:solidFill>
              <a:prstDash val="solid"/>
              <a:round/>
              <a:headEnd len="sm" w="sm" type="none"/>
              <a:tailEnd len="sm" w="sm" type="none"/>
            </a:ln>
          </p:spPr>
          <p:txBody>
            <a:bodyPr anchorCtr="0" anchor="ctr" bIns="36925" lIns="73900" spcFirstLastPara="1" rIns="73900" wrap="square" tIns="36925">
              <a:noAutofit/>
            </a:bodyPr>
            <a:lstStyle/>
            <a:p>
              <a:pPr indent="0" lvl="0" marL="0" marR="0" rtl="0" algn="ctr">
                <a:spcBef>
                  <a:spcPts val="0"/>
                </a:spcBef>
                <a:spcAft>
                  <a:spcPts val="0"/>
                </a:spcAft>
                <a:buNone/>
              </a:pPr>
              <a:r>
                <a:t/>
              </a:r>
              <a:endParaRPr sz="1454">
                <a:solidFill>
                  <a:schemeClr val="lt1"/>
                </a:solidFill>
                <a:latin typeface="Trebuchet MS"/>
                <a:ea typeface="Trebuchet MS"/>
                <a:cs typeface="Trebuchet MS"/>
                <a:sym typeface="Trebuchet MS"/>
              </a:endParaRPr>
            </a:p>
          </p:txBody>
        </p:sp>
        <p:sp>
          <p:nvSpPr>
            <p:cNvPr id="394" name="Google Shape;394;p23"/>
            <p:cNvSpPr/>
            <p:nvPr/>
          </p:nvSpPr>
          <p:spPr>
            <a:xfrm>
              <a:off x="10947129" y="4649104"/>
              <a:ext cx="684039" cy="583767"/>
            </a:xfrm>
            <a:prstGeom prst="ellipse">
              <a:avLst/>
            </a:prstGeom>
            <a:solidFill>
              <a:srgbClr val="C9C185"/>
            </a:solidFill>
            <a:ln cap="rnd" cmpd="sng" w="15400">
              <a:solidFill>
                <a:srgbClr val="C9C185"/>
              </a:solidFill>
              <a:prstDash val="solid"/>
              <a:round/>
              <a:headEnd len="sm" w="sm" type="none"/>
              <a:tailEnd len="sm" w="sm" type="none"/>
            </a:ln>
          </p:spPr>
          <p:txBody>
            <a:bodyPr anchorCtr="0" anchor="ctr" bIns="36925" lIns="73900" spcFirstLastPara="1" rIns="73900" wrap="square" tIns="36925">
              <a:noAutofit/>
            </a:bodyPr>
            <a:lstStyle/>
            <a:p>
              <a:pPr indent="0" lvl="0" marL="0" marR="0" rtl="0" algn="ctr">
                <a:spcBef>
                  <a:spcPts val="0"/>
                </a:spcBef>
                <a:spcAft>
                  <a:spcPts val="0"/>
                </a:spcAft>
                <a:buNone/>
              </a:pPr>
              <a:r>
                <a:t/>
              </a:r>
              <a:endParaRPr sz="1454">
                <a:solidFill>
                  <a:schemeClr val="lt1"/>
                </a:solidFill>
                <a:latin typeface="Trebuchet MS"/>
                <a:ea typeface="Trebuchet MS"/>
                <a:cs typeface="Trebuchet MS"/>
                <a:sym typeface="Trebuchet MS"/>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4"/>
          <p:cNvSpPr/>
          <p:nvPr/>
        </p:nvSpPr>
        <p:spPr>
          <a:xfrm>
            <a:off x="5285195" y="1470063"/>
            <a:ext cx="6449100" cy="4336800"/>
          </a:xfrm>
          <a:prstGeom prst="rect">
            <a:avLst/>
          </a:prstGeom>
          <a:solidFill>
            <a:schemeClr val="lt1"/>
          </a:solidFill>
          <a:ln>
            <a:noFill/>
          </a:ln>
        </p:spPr>
        <p:txBody>
          <a:bodyPr anchorCtr="0" anchor="ctr" bIns="0" lIns="0" spcFirstLastPara="1" rIns="0" wrap="square" tIns="0">
            <a:spAutoFit/>
          </a:bodyPr>
          <a:lstStyle/>
          <a:p>
            <a:pPr indent="0" lvl="0" marL="0" marR="0" rtl="0" algn="l">
              <a:spcBef>
                <a:spcPts val="0"/>
              </a:spcBef>
              <a:spcAft>
                <a:spcPts val="0"/>
              </a:spcAft>
              <a:buNone/>
            </a:pPr>
            <a:r>
              <a:rPr b="1" lang="fr-FR" sz="1400">
                <a:solidFill>
                  <a:schemeClr val="dk1"/>
                </a:solidFill>
                <a:latin typeface="Arial"/>
                <a:ea typeface="Arial"/>
                <a:cs typeface="Arial"/>
                <a:sym typeface="Arial"/>
              </a:rPr>
              <a:t>La troupe de danseurs de Baïla’Mas se produit ce jeudi 18 </a:t>
            </a:r>
            <a:r>
              <a:rPr b="1" i="0" lang="fr-FR" sz="1400" u="none" cap="none" strike="noStrike">
                <a:solidFill>
                  <a:srgbClr val="000000"/>
                </a:solidFill>
                <a:latin typeface="Arial"/>
                <a:ea typeface="Arial"/>
                <a:cs typeface="Arial"/>
                <a:sym typeface="Arial"/>
              </a:rPr>
              <a:t>septembre à 15 heures au Rocher de Palmer à Cenon. Un spectacle vivant au service de l’inclusion sociale</a:t>
            </a:r>
            <a:endParaRPr/>
          </a:p>
          <a:p>
            <a:pPr indent="0" lvl="0" marL="0" marR="0" rtl="0" algn="l">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fr-FR" sz="1400" u="none" cap="none" strike="noStrike">
                <a:solidFill>
                  <a:srgbClr val="000000"/>
                </a:solidFill>
                <a:latin typeface="Helvetica Neue"/>
                <a:ea typeface="Helvetica Neue"/>
                <a:cs typeface="Helvetica Neue"/>
                <a:sym typeface="Helvetica Neue"/>
              </a:rPr>
              <a:t>Chaque semaine, une douzaine de résidents et de salariés de la MAS Ladapt, maison spécialisée de Camblanes-et-Meynac qui accueille des traumatisés crâniens et des personnes cérébro-lésées, se réunissent autour de leur professeure-kinésithérapeute, Carmen Melgar, pour un atelier de danse en fauteuil. Un moment de partage où valides et handicapés expriment leur créativité, s’enrichissent de leurs différences et dépassent leurs limites. Et où s’entremêlent l’art et le soin. De longues heures de répétition qui ont permis de donner naissance à une chorégraphie originale et une prestation hors du commun, montrant que la danse dépasse les clivages et les idées reçues.</a:t>
            </a:r>
            <a:endParaRPr/>
          </a:p>
          <a:p>
            <a:pPr indent="0" lvl="0" marL="0" marR="0" rtl="0" algn="l">
              <a:spcBef>
                <a:spcPts val="0"/>
              </a:spcBef>
              <a:spcAft>
                <a:spcPts val="0"/>
              </a:spcAft>
              <a:buNone/>
            </a:pPr>
            <a:r>
              <a:rPr lang="fr-FR" sz="1400">
                <a:solidFill>
                  <a:schemeClr val="dk1"/>
                </a:solidFill>
                <a:latin typeface="Arial"/>
                <a:ea typeface="Arial"/>
                <a:cs typeface="Arial"/>
                <a:sym typeface="Arial"/>
              </a:rPr>
              <a:t>Pour la première fois, ce jeudi 18 septembre, dans le cadre du Festival R’Festif organisé par l’association Rénovation, ils présenteront au Rocher de Palmer le fruit de leur travail dans un spectacle qui transcende le handicap et défend l’idée que l’expression corporelle est accessible à tous. Un moment de partage et de communion fort et inspirant</a:t>
            </a:r>
            <a:endParaRPr b="0" i="0" sz="1400" u="none" cap="none" strike="noStrike">
              <a:solidFill>
                <a:srgbClr val="000000"/>
              </a:solidFill>
              <a:latin typeface="Helvetica Neue"/>
              <a:ea typeface="Helvetica Neue"/>
              <a:cs typeface="Helvetica Neue"/>
              <a:sym typeface="Helvetica Neue"/>
            </a:endParaRPr>
          </a:p>
        </p:txBody>
      </p:sp>
      <p:pic>
        <p:nvPicPr>
          <p:cNvPr descr="La troupe Baïla’Mas fait valser les clichés sur le handicap." id="400" name="Google Shape;400;p24"/>
          <p:cNvPicPr preferRelativeResize="0"/>
          <p:nvPr/>
        </p:nvPicPr>
        <p:blipFill rotWithShape="1">
          <a:blip r:embed="rId3">
            <a:alphaModFix/>
          </a:blip>
          <a:srcRect b="0" l="0" r="0" t="0"/>
          <a:stretch/>
        </p:blipFill>
        <p:spPr>
          <a:xfrm>
            <a:off x="1615817" y="1891101"/>
            <a:ext cx="3048000" cy="3048000"/>
          </a:xfrm>
          <a:prstGeom prst="rect">
            <a:avLst/>
          </a:prstGeom>
          <a:noFill/>
          <a:ln>
            <a:noFill/>
          </a:ln>
        </p:spPr>
      </p:pic>
      <p:pic>
        <p:nvPicPr>
          <p:cNvPr descr="Logo du journal Sud Ouest - Mouvement Européen : Mouvement ..." id="401" name="Google Shape;401;p24"/>
          <p:cNvPicPr preferRelativeResize="0"/>
          <p:nvPr/>
        </p:nvPicPr>
        <p:blipFill rotWithShape="1">
          <a:blip r:embed="rId4">
            <a:alphaModFix/>
          </a:blip>
          <a:srcRect b="19503" l="31328" r="31810" t="18580"/>
          <a:stretch/>
        </p:blipFill>
        <p:spPr>
          <a:xfrm>
            <a:off x="867389" y="1337873"/>
            <a:ext cx="1202750" cy="1237450"/>
          </a:xfrm>
          <a:prstGeom prst="rect">
            <a:avLst/>
          </a:prstGeom>
          <a:noFill/>
          <a:ln>
            <a:noFill/>
          </a:ln>
        </p:spPr>
      </p:pic>
      <p:sp>
        <p:nvSpPr>
          <p:cNvPr id="402" name="Google Shape;402;p24"/>
          <p:cNvSpPr txBox="1"/>
          <p:nvPr>
            <p:ph type="ctrTitle"/>
          </p:nvPr>
        </p:nvSpPr>
        <p:spPr>
          <a:xfrm>
            <a:off x="2293764" y="776073"/>
            <a:ext cx="5975100" cy="11238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2800"/>
              <a:buFont typeface="Trebuchet MS"/>
              <a:buNone/>
            </a:pPr>
            <a:r>
              <a:rPr b="1" lang="fr-FR" sz="2800">
                <a:solidFill>
                  <a:srgbClr val="7F7F7F"/>
                </a:solidFill>
              </a:rPr>
              <a:t>Cenon : la danse pour faire valser les idées reçues</a:t>
            </a:r>
            <a:br>
              <a:rPr lang="fr-FR" sz="1600">
                <a:solidFill>
                  <a:srgbClr val="7F7F7F"/>
                </a:solidFill>
              </a:rPr>
            </a:br>
            <a:endParaRPr sz="1600">
              <a:solidFill>
                <a:srgbClr val="7F7F7F"/>
              </a:solidFill>
            </a:endParaRPr>
          </a:p>
        </p:txBody>
      </p:sp>
      <p:pic>
        <p:nvPicPr>
          <p:cNvPr id="403" name="Google Shape;403;p24"/>
          <p:cNvPicPr preferRelativeResize="0"/>
          <p:nvPr/>
        </p:nvPicPr>
        <p:blipFill rotWithShape="1">
          <a:blip r:embed="rId5">
            <a:alphaModFix/>
          </a:blip>
          <a:srcRect b="0" l="0" r="0" t="0"/>
          <a:stretch/>
        </p:blipFill>
        <p:spPr>
          <a:xfrm>
            <a:off x="10456992" y="5560708"/>
            <a:ext cx="1047619" cy="1047619"/>
          </a:xfrm>
          <a:prstGeom prst="rect">
            <a:avLst/>
          </a:prstGeom>
          <a:noFill/>
          <a:ln>
            <a:noFill/>
          </a:ln>
        </p:spPr>
      </p:pic>
      <p:sp>
        <p:nvSpPr>
          <p:cNvPr id="404" name="Google Shape;404;p24"/>
          <p:cNvSpPr txBox="1"/>
          <p:nvPr/>
        </p:nvSpPr>
        <p:spPr>
          <a:xfrm>
            <a:off x="291455" y="6059072"/>
            <a:ext cx="9231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25"/>
          <p:cNvPicPr preferRelativeResize="0"/>
          <p:nvPr/>
        </p:nvPicPr>
        <p:blipFill rotWithShape="1">
          <a:blip r:embed="rId3">
            <a:alphaModFix/>
          </a:blip>
          <a:srcRect b="2668" l="9674" r="3790" t="12333"/>
          <a:stretch/>
        </p:blipFill>
        <p:spPr>
          <a:xfrm>
            <a:off x="1665350" y="660450"/>
            <a:ext cx="9231600" cy="5828700"/>
          </a:xfrm>
          <a:prstGeom prst="rect">
            <a:avLst/>
          </a:prstGeom>
          <a:noFill/>
          <a:ln>
            <a:noFill/>
          </a:ln>
        </p:spPr>
      </p:pic>
      <p:sp>
        <p:nvSpPr>
          <p:cNvPr id="410" name="Google Shape;410;p25"/>
          <p:cNvSpPr txBox="1"/>
          <p:nvPr/>
        </p:nvSpPr>
        <p:spPr>
          <a:xfrm>
            <a:off x="291455" y="6059072"/>
            <a:ext cx="9231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411" name="Google Shape;411;p25"/>
          <p:cNvPicPr preferRelativeResize="0"/>
          <p:nvPr/>
        </p:nvPicPr>
        <p:blipFill rotWithShape="1">
          <a:blip r:embed="rId4">
            <a:alphaModFix/>
          </a:blip>
          <a:srcRect b="0" l="0" r="0" t="0"/>
          <a:stretch/>
        </p:blipFill>
        <p:spPr>
          <a:xfrm>
            <a:off x="10456992" y="5560708"/>
            <a:ext cx="1047619" cy="1047619"/>
          </a:xfrm>
          <a:prstGeom prst="rect">
            <a:avLst/>
          </a:prstGeom>
          <a:noFill/>
          <a:ln>
            <a:noFill/>
          </a:ln>
        </p:spPr>
      </p:pic>
      <p:sp>
        <p:nvSpPr>
          <p:cNvPr id="412" name="Google Shape;412;p25"/>
          <p:cNvSpPr txBox="1"/>
          <p:nvPr/>
        </p:nvSpPr>
        <p:spPr>
          <a:xfrm>
            <a:off x="1827250" y="695146"/>
            <a:ext cx="33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b="1" lang="fr-FR">
                <a:solidFill>
                  <a:schemeClr val="lt1"/>
                </a:solidFill>
              </a:rPr>
              <a:t>La troupe de danseurs de Baïla’Mas</a:t>
            </a:r>
            <a:endParaRPr sz="1800">
              <a:solidFill>
                <a:schemeClr val="lt1"/>
              </a:solidFill>
              <a:latin typeface="Trebuchet MS"/>
              <a:ea typeface="Trebuchet MS"/>
              <a:cs typeface="Trebuchet MS"/>
              <a:sym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6" name="Shape 416"/>
        <p:cNvGrpSpPr/>
        <p:nvPr/>
      </p:nvGrpSpPr>
      <p:grpSpPr>
        <a:xfrm>
          <a:off x="0" y="0"/>
          <a:ext cx="0" cy="0"/>
          <a:chOff x="0" y="0"/>
          <a:chExt cx="0" cy="0"/>
        </a:xfrm>
      </p:grpSpPr>
      <p:sp>
        <p:nvSpPr>
          <p:cNvPr id="417" name="Google Shape;417;p29"/>
          <p:cNvSpPr txBox="1"/>
          <p:nvPr>
            <p:ph idx="1" type="subTitle"/>
          </p:nvPr>
        </p:nvSpPr>
        <p:spPr>
          <a:xfrm>
            <a:off x="1336600" y="784251"/>
            <a:ext cx="8991000" cy="462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920"/>
              <a:buNone/>
            </a:pPr>
            <a:r>
              <a:rPr lang="fr-FR" sz="2400">
                <a:solidFill>
                  <a:schemeClr val="dk1"/>
                </a:solidFill>
                <a:latin typeface="EB Garamond"/>
                <a:ea typeface="EB Garamond"/>
                <a:cs typeface="EB Garamond"/>
                <a:sym typeface="EB Garamond"/>
              </a:rPr>
              <a:t>Ma nouvelle vie</a:t>
            </a:r>
            <a:endParaRPr>
              <a:latin typeface="EB Garamond"/>
              <a:ea typeface="EB Garamond"/>
              <a:cs typeface="EB Garamond"/>
              <a:sym typeface="EB Garamond"/>
            </a:endParaRPr>
          </a:p>
          <a:p>
            <a:pPr indent="0" lvl="0" marL="0" rtl="0" algn="l">
              <a:lnSpc>
                <a:spcPct val="100000"/>
              </a:lnSpc>
              <a:spcBef>
                <a:spcPts val="0"/>
              </a:spcBef>
              <a:spcAft>
                <a:spcPts val="0"/>
              </a:spcAft>
              <a:buSzPts val="1920"/>
              <a:buNone/>
            </a:pPr>
            <a:r>
              <a:rPr lang="fr-FR" sz="2400">
                <a:solidFill>
                  <a:schemeClr val="dk1"/>
                </a:solidFill>
                <a:latin typeface="EB Garamond"/>
                <a:ea typeface="EB Garamond"/>
                <a:cs typeface="EB Garamond"/>
                <a:sym typeface="EB Garamond"/>
              </a:rPr>
              <a:t>Aujourd’hui je suis épanouie et j’aime la vie!</a:t>
            </a:r>
            <a:endParaRPr>
              <a:latin typeface="EB Garamond"/>
              <a:ea typeface="EB Garamond"/>
              <a:cs typeface="EB Garamond"/>
              <a:sym typeface="EB Garamond"/>
            </a:endParaRPr>
          </a:p>
          <a:p>
            <a:pPr indent="0" lvl="0" marL="0" rtl="0" algn="l">
              <a:lnSpc>
                <a:spcPct val="100000"/>
              </a:lnSpc>
              <a:spcBef>
                <a:spcPts val="0"/>
              </a:spcBef>
              <a:spcAft>
                <a:spcPts val="0"/>
              </a:spcAft>
              <a:buSzPts val="1920"/>
              <a:buNone/>
            </a:pPr>
            <a:r>
              <a:rPr lang="fr-FR" sz="2400">
                <a:solidFill>
                  <a:schemeClr val="dk1"/>
                </a:solidFill>
                <a:latin typeface="EB Garamond"/>
                <a:ea typeface="EB Garamond"/>
                <a:cs typeface="EB Garamond"/>
                <a:sym typeface="EB Garamond"/>
              </a:rPr>
              <a:t>Toujours je sourie</a:t>
            </a:r>
            <a:endParaRPr>
              <a:latin typeface="EB Garamond"/>
              <a:ea typeface="EB Garamond"/>
              <a:cs typeface="EB Garamond"/>
              <a:sym typeface="EB Garamond"/>
            </a:endParaRPr>
          </a:p>
          <a:p>
            <a:pPr indent="0" lvl="0" marL="0" rtl="0" algn="l">
              <a:lnSpc>
                <a:spcPct val="100000"/>
              </a:lnSpc>
              <a:spcBef>
                <a:spcPts val="0"/>
              </a:spcBef>
              <a:spcAft>
                <a:spcPts val="0"/>
              </a:spcAft>
              <a:buSzPts val="1920"/>
              <a:buNone/>
            </a:pPr>
            <a:r>
              <a:rPr lang="fr-FR" sz="2400">
                <a:solidFill>
                  <a:schemeClr val="dk1"/>
                </a:solidFill>
                <a:latin typeface="EB Garamond"/>
                <a:ea typeface="EB Garamond"/>
                <a:cs typeface="EB Garamond"/>
                <a:sym typeface="EB Garamond"/>
              </a:rPr>
              <a:t>Je profite de tous les moments à fond</a:t>
            </a:r>
            <a:endParaRPr>
              <a:latin typeface="EB Garamond"/>
              <a:ea typeface="EB Garamond"/>
              <a:cs typeface="EB Garamond"/>
              <a:sym typeface="EB Garamond"/>
            </a:endParaRPr>
          </a:p>
          <a:p>
            <a:pPr indent="0" lvl="0" marL="0" rtl="0" algn="l">
              <a:lnSpc>
                <a:spcPct val="100000"/>
              </a:lnSpc>
              <a:spcBef>
                <a:spcPts val="0"/>
              </a:spcBef>
              <a:spcAft>
                <a:spcPts val="0"/>
              </a:spcAft>
              <a:buSzPts val="1920"/>
              <a:buNone/>
            </a:pPr>
            <a:r>
              <a:rPr lang="fr-FR" sz="2400">
                <a:solidFill>
                  <a:schemeClr val="dk1"/>
                </a:solidFill>
                <a:latin typeface="EB Garamond"/>
                <a:ea typeface="EB Garamond"/>
                <a:cs typeface="EB Garamond"/>
                <a:sym typeface="EB Garamond"/>
              </a:rPr>
              <a:t>Dans cette MAS que je considère comme ma nouvelle maison!</a:t>
            </a:r>
            <a:endParaRPr>
              <a:latin typeface="EB Garamond"/>
              <a:ea typeface="EB Garamond"/>
              <a:cs typeface="EB Garamond"/>
              <a:sym typeface="EB Garamond"/>
            </a:endParaRPr>
          </a:p>
          <a:p>
            <a:pPr indent="0" lvl="0" marL="0" rtl="0" algn="l">
              <a:lnSpc>
                <a:spcPct val="100000"/>
              </a:lnSpc>
              <a:spcBef>
                <a:spcPts val="0"/>
              </a:spcBef>
              <a:spcAft>
                <a:spcPts val="0"/>
              </a:spcAft>
              <a:buSzPts val="1920"/>
              <a:buNone/>
            </a:pPr>
            <a:r>
              <a:rPr lang="fr-FR" sz="2400">
                <a:solidFill>
                  <a:schemeClr val="dk1"/>
                </a:solidFill>
                <a:latin typeface="EB Garamond"/>
                <a:ea typeface="EB Garamond"/>
                <a:cs typeface="EB Garamond"/>
                <a:sym typeface="EB Garamond"/>
              </a:rPr>
              <a:t>La seule chose que je regrette ici,</a:t>
            </a:r>
            <a:endParaRPr>
              <a:latin typeface="EB Garamond"/>
              <a:ea typeface="EB Garamond"/>
              <a:cs typeface="EB Garamond"/>
              <a:sym typeface="EB Garamond"/>
            </a:endParaRPr>
          </a:p>
          <a:p>
            <a:pPr indent="0" lvl="0" marL="0" rtl="0" algn="l">
              <a:lnSpc>
                <a:spcPct val="100000"/>
              </a:lnSpc>
              <a:spcBef>
                <a:spcPts val="0"/>
              </a:spcBef>
              <a:spcAft>
                <a:spcPts val="0"/>
              </a:spcAft>
              <a:buSzPts val="1920"/>
              <a:buNone/>
            </a:pPr>
            <a:r>
              <a:rPr lang="fr-FR" sz="2400">
                <a:solidFill>
                  <a:schemeClr val="dk1"/>
                </a:solidFill>
                <a:latin typeface="EB Garamond"/>
                <a:ea typeface="EB Garamond"/>
                <a:cs typeface="EB Garamond"/>
                <a:sym typeface="EB Garamond"/>
              </a:rPr>
              <a:t>C’est l’absence de mon fils,</a:t>
            </a:r>
            <a:endParaRPr>
              <a:latin typeface="EB Garamond"/>
              <a:ea typeface="EB Garamond"/>
              <a:cs typeface="EB Garamond"/>
              <a:sym typeface="EB Garamond"/>
            </a:endParaRPr>
          </a:p>
          <a:p>
            <a:pPr indent="0" lvl="0" marL="0" rtl="0" algn="l">
              <a:lnSpc>
                <a:spcPct val="100000"/>
              </a:lnSpc>
              <a:spcBef>
                <a:spcPts val="0"/>
              </a:spcBef>
              <a:spcAft>
                <a:spcPts val="0"/>
              </a:spcAft>
              <a:buSzPts val="1920"/>
              <a:buNone/>
            </a:pPr>
            <a:r>
              <a:rPr lang="fr-FR" sz="2400">
                <a:solidFill>
                  <a:schemeClr val="dk1"/>
                </a:solidFill>
                <a:latin typeface="EB Garamond"/>
                <a:ea typeface="EB Garamond"/>
                <a:cs typeface="EB Garamond"/>
                <a:sym typeface="EB Garamond"/>
              </a:rPr>
              <a:t>Mais comme il vient tous les dimanches ou samedis,</a:t>
            </a:r>
            <a:endParaRPr>
              <a:latin typeface="EB Garamond"/>
              <a:ea typeface="EB Garamond"/>
              <a:cs typeface="EB Garamond"/>
              <a:sym typeface="EB Garamond"/>
            </a:endParaRPr>
          </a:p>
          <a:p>
            <a:pPr indent="0" lvl="0" marL="0" rtl="0" algn="l">
              <a:lnSpc>
                <a:spcPct val="100000"/>
              </a:lnSpc>
              <a:spcBef>
                <a:spcPts val="0"/>
              </a:spcBef>
              <a:spcAft>
                <a:spcPts val="0"/>
              </a:spcAft>
              <a:buSzPts val="1920"/>
              <a:buNone/>
            </a:pPr>
            <a:r>
              <a:rPr lang="fr-FR" sz="2400">
                <a:solidFill>
                  <a:schemeClr val="dk1"/>
                </a:solidFill>
                <a:latin typeface="EB Garamond"/>
                <a:ea typeface="EB Garamond"/>
                <a:cs typeface="EB Garamond"/>
                <a:sym typeface="EB Garamond"/>
              </a:rPr>
              <a:t>Ca me suffit!</a:t>
            </a:r>
            <a:endParaRPr>
              <a:latin typeface="EB Garamond"/>
              <a:ea typeface="EB Garamond"/>
              <a:cs typeface="EB Garamond"/>
              <a:sym typeface="EB Garamond"/>
            </a:endParaRPr>
          </a:p>
          <a:p>
            <a:pPr indent="0" lvl="0" marL="0" rtl="0" algn="l">
              <a:lnSpc>
                <a:spcPct val="100000"/>
              </a:lnSpc>
              <a:spcBef>
                <a:spcPts val="0"/>
              </a:spcBef>
              <a:spcAft>
                <a:spcPts val="0"/>
              </a:spcAft>
              <a:buSzPts val="1920"/>
              <a:buNone/>
            </a:pPr>
            <a:r>
              <a:rPr lang="fr-FR" sz="2400">
                <a:solidFill>
                  <a:schemeClr val="dk1"/>
                </a:solidFill>
                <a:latin typeface="EB Garamond"/>
                <a:ea typeface="EB Garamond"/>
                <a:cs typeface="EB Garamond"/>
                <a:sym typeface="EB Garamond"/>
              </a:rPr>
              <a:t>En plus depuis plusieurs mois il a une chérie</a:t>
            </a:r>
            <a:endParaRPr>
              <a:latin typeface="EB Garamond"/>
              <a:ea typeface="EB Garamond"/>
              <a:cs typeface="EB Garamond"/>
              <a:sym typeface="EB Garamond"/>
            </a:endParaRPr>
          </a:p>
          <a:p>
            <a:pPr indent="0" lvl="0" marL="0" rtl="0" algn="l">
              <a:lnSpc>
                <a:spcPct val="100000"/>
              </a:lnSpc>
              <a:spcBef>
                <a:spcPts val="0"/>
              </a:spcBef>
              <a:spcAft>
                <a:spcPts val="0"/>
              </a:spcAft>
              <a:buSzPts val="1920"/>
              <a:buNone/>
            </a:pPr>
            <a:r>
              <a:rPr lang="fr-FR" sz="2400">
                <a:solidFill>
                  <a:schemeClr val="dk1"/>
                </a:solidFill>
                <a:latin typeface="EB Garamond"/>
                <a:ea typeface="EB Garamond"/>
                <a:cs typeface="EB Garamond"/>
                <a:sym typeface="EB Garamond"/>
              </a:rPr>
              <a:t>Super gentille et très jolie…</a:t>
            </a:r>
            <a:endParaRPr>
              <a:latin typeface="EB Garamond"/>
              <a:ea typeface="EB Garamond"/>
              <a:cs typeface="EB Garamond"/>
              <a:sym typeface="EB Garamond"/>
            </a:endParaRPr>
          </a:p>
          <a:p>
            <a:pPr indent="0" lvl="0" marL="0" rtl="0" algn="l">
              <a:lnSpc>
                <a:spcPct val="100000"/>
              </a:lnSpc>
              <a:spcBef>
                <a:spcPts val="0"/>
              </a:spcBef>
              <a:spcAft>
                <a:spcPts val="0"/>
              </a:spcAft>
              <a:buSzPts val="1920"/>
              <a:buNone/>
            </a:pPr>
            <a:r>
              <a:rPr lang="fr-FR" sz="2400">
                <a:solidFill>
                  <a:schemeClr val="dk1"/>
                </a:solidFill>
                <a:latin typeface="EB Garamond"/>
                <a:ea typeface="EB Garamond"/>
                <a:cs typeface="EB Garamond"/>
                <a:sym typeface="EB Garamond"/>
              </a:rPr>
              <a:t>Alors, le voir heureux me rend encore plus épanouie</a:t>
            </a:r>
            <a:endParaRPr sz="2400">
              <a:solidFill>
                <a:schemeClr val="dk1"/>
              </a:solidFill>
              <a:latin typeface="EB Garamond"/>
              <a:ea typeface="EB Garamond"/>
              <a:cs typeface="EB Garamond"/>
              <a:sym typeface="EB Garamond"/>
            </a:endParaRPr>
          </a:p>
        </p:txBody>
      </p:sp>
      <p:sp>
        <p:nvSpPr>
          <p:cNvPr id="418" name="Google Shape;418;p29"/>
          <p:cNvSpPr txBox="1"/>
          <p:nvPr/>
        </p:nvSpPr>
        <p:spPr>
          <a:xfrm>
            <a:off x="7880568" y="5251648"/>
            <a:ext cx="890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800">
                <a:solidFill>
                  <a:schemeClr val="dk1"/>
                </a:solidFill>
                <a:latin typeface="Trebuchet MS"/>
                <a:ea typeface="Trebuchet MS"/>
                <a:cs typeface="Trebuchet MS"/>
                <a:sym typeface="Trebuchet MS"/>
              </a:rPr>
              <a:t>Stella</a:t>
            </a:r>
            <a:endParaRPr b="1" sz="1800">
              <a:solidFill>
                <a:schemeClr val="dk1"/>
              </a:solidFill>
              <a:latin typeface="Trebuchet MS"/>
              <a:ea typeface="Trebuchet MS"/>
              <a:cs typeface="Trebuchet MS"/>
              <a:sym typeface="Trebuchet MS"/>
            </a:endParaRPr>
          </a:p>
        </p:txBody>
      </p:sp>
      <p:sp>
        <p:nvSpPr>
          <p:cNvPr id="419" name="Google Shape;419;p29"/>
          <p:cNvSpPr txBox="1"/>
          <p:nvPr/>
        </p:nvSpPr>
        <p:spPr>
          <a:xfrm>
            <a:off x="291453" y="6059075"/>
            <a:ext cx="28194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420" name="Google Shape;420;p29"/>
          <p:cNvPicPr preferRelativeResize="0"/>
          <p:nvPr/>
        </p:nvPicPr>
        <p:blipFill rotWithShape="1">
          <a:blip r:embed="rId3">
            <a:alphaModFix/>
          </a:blip>
          <a:srcRect b="0" l="0" r="0" t="0"/>
          <a:stretch/>
        </p:blipFill>
        <p:spPr>
          <a:xfrm>
            <a:off x="10456992" y="5560708"/>
            <a:ext cx="1047619" cy="104761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4" name="Shape 424"/>
        <p:cNvGrpSpPr/>
        <p:nvPr/>
      </p:nvGrpSpPr>
      <p:grpSpPr>
        <a:xfrm>
          <a:off x="0" y="0"/>
          <a:ext cx="0" cy="0"/>
          <a:chOff x="0" y="0"/>
          <a:chExt cx="0" cy="0"/>
        </a:xfrm>
      </p:grpSpPr>
      <p:sp>
        <p:nvSpPr>
          <p:cNvPr id="425" name="Google Shape;425;p30"/>
          <p:cNvSpPr txBox="1"/>
          <p:nvPr>
            <p:ph type="ctrTitle"/>
          </p:nvPr>
        </p:nvSpPr>
        <p:spPr>
          <a:xfrm>
            <a:off x="793058" y="841039"/>
            <a:ext cx="8915400" cy="12072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accent1"/>
              </a:buClr>
              <a:buSzPts val="5400"/>
              <a:buFont typeface="Trebuchet MS"/>
              <a:buNone/>
            </a:pPr>
            <a:r>
              <a:rPr lang="fr-FR"/>
              <a:t>Conclusion</a:t>
            </a:r>
            <a:endParaRPr/>
          </a:p>
        </p:txBody>
      </p:sp>
      <p:sp>
        <p:nvSpPr>
          <p:cNvPr id="426" name="Google Shape;426;p30"/>
          <p:cNvSpPr txBox="1"/>
          <p:nvPr>
            <p:ph idx="1" type="subTitle"/>
          </p:nvPr>
        </p:nvSpPr>
        <p:spPr>
          <a:xfrm>
            <a:off x="793058" y="2231135"/>
            <a:ext cx="8915400" cy="3175500"/>
          </a:xfrm>
          <a:prstGeom prst="rect">
            <a:avLst/>
          </a:prstGeom>
          <a:noFill/>
          <a:ln>
            <a:noFill/>
          </a:ln>
        </p:spPr>
        <p:txBody>
          <a:bodyPr anchorCtr="0" anchor="t" bIns="45700" lIns="91425" spcFirstLastPara="1" rIns="91425" wrap="square" tIns="45700">
            <a:normAutofit lnSpcReduction="10000"/>
          </a:bodyPr>
          <a:lstStyle/>
          <a:p>
            <a:pPr indent="0" lvl="0" marL="0" rtl="0" algn="ctr">
              <a:spcBef>
                <a:spcPts val="0"/>
              </a:spcBef>
              <a:spcAft>
                <a:spcPts val="0"/>
              </a:spcAft>
              <a:buSzPts val="2880"/>
              <a:buNone/>
            </a:pPr>
            <a:r>
              <a:rPr lang="fr-FR" sz="3600">
                <a:solidFill>
                  <a:schemeClr val="dk1"/>
                </a:solidFill>
              </a:rPr>
              <a:t>La MAS est une microsociété qui vit dans les murs et en dehors avec ses temps forts et ses moments plus difficiles pour lesquels l’accompagnement des professionnels, des familles et la pair-aidance efface le handicap</a:t>
            </a:r>
            <a:r>
              <a:rPr lang="fr-FR"/>
              <a:t>.</a:t>
            </a:r>
            <a:endParaRPr/>
          </a:p>
        </p:txBody>
      </p:sp>
      <p:sp>
        <p:nvSpPr>
          <p:cNvPr id="427" name="Google Shape;427;p30"/>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428" name="Google Shape;428;p30"/>
          <p:cNvPicPr preferRelativeResize="0"/>
          <p:nvPr/>
        </p:nvPicPr>
        <p:blipFill rotWithShape="1">
          <a:blip r:embed="rId3">
            <a:alphaModFix/>
          </a:blip>
          <a:srcRect b="0" l="0" r="0" t="0"/>
          <a:stretch/>
        </p:blipFill>
        <p:spPr>
          <a:xfrm>
            <a:off x="10456992" y="5560708"/>
            <a:ext cx="1047619" cy="10476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
          <p:cNvSpPr txBox="1"/>
          <p:nvPr>
            <p:ph type="ctrTitle"/>
          </p:nvPr>
        </p:nvSpPr>
        <p:spPr>
          <a:xfrm>
            <a:off x="1336609" y="841039"/>
            <a:ext cx="8915399" cy="226278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5400"/>
              <a:buFont typeface="Trebuchet MS"/>
              <a:buNone/>
            </a:pPr>
            <a:r>
              <a:t/>
            </a:r>
            <a:endParaRPr/>
          </a:p>
        </p:txBody>
      </p:sp>
      <p:sp>
        <p:nvSpPr>
          <p:cNvPr id="159" name="Google Shape;159;p3"/>
          <p:cNvSpPr txBox="1"/>
          <p:nvPr>
            <p:ph idx="1" type="subTitle"/>
          </p:nvPr>
        </p:nvSpPr>
        <p:spPr>
          <a:xfrm>
            <a:off x="1336609" y="4130989"/>
            <a:ext cx="8915399" cy="1126283"/>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t/>
            </a:r>
            <a:endParaRPr/>
          </a:p>
        </p:txBody>
      </p:sp>
      <p:sp>
        <p:nvSpPr>
          <p:cNvPr id="160" name="Google Shape;160;p3"/>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161" name="Google Shape;161;p3"/>
          <p:cNvPicPr preferRelativeResize="0"/>
          <p:nvPr/>
        </p:nvPicPr>
        <p:blipFill rotWithShape="1">
          <a:blip r:embed="rId3">
            <a:alphaModFix/>
          </a:blip>
          <a:srcRect b="0" l="0" r="0" t="0"/>
          <a:stretch/>
        </p:blipFill>
        <p:spPr>
          <a:xfrm>
            <a:off x="525339" y="360620"/>
            <a:ext cx="10864647" cy="5486400"/>
          </a:xfrm>
          <a:prstGeom prst="rect">
            <a:avLst/>
          </a:prstGeom>
          <a:noFill/>
          <a:ln>
            <a:noFill/>
          </a:ln>
        </p:spPr>
      </p:pic>
      <p:sp>
        <p:nvSpPr>
          <p:cNvPr id="162" name="Google Shape;162;p3"/>
          <p:cNvSpPr/>
          <p:nvPr/>
        </p:nvSpPr>
        <p:spPr>
          <a:xfrm>
            <a:off x="1863635" y="4850674"/>
            <a:ext cx="722811" cy="996346"/>
          </a:xfrm>
          <a:prstGeom prst="ellipse">
            <a:avLst/>
          </a:prstGeom>
          <a:solidFill>
            <a:srgbClr val="C9C185"/>
          </a:solidFill>
          <a:ln cap="rnd" cmpd="sng" w="19050">
            <a:solidFill>
              <a:srgbClr val="4594A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id="163" name="Google Shape;163;p3"/>
          <p:cNvPicPr preferRelativeResize="0"/>
          <p:nvPr/>
        </p:nvPicPr>
        <p:blipFill rotWithShape="1">
          <a:blip r:embed="rId4">
            <a:alphaModFix/>
          </a:blip>
          <a:srcRect b="0" l="0" r="0" t="0"/>
          <a:stretch/>
        </p:blipFill>
        <p:spPr>
          <a:xfrm>
            <a:off x="10472995" y="5534673"/>
            <a:ext cx="1047619" cy="1047619"/>
          </a:xfrm>
          <a:prstGeom prst="rect">
            <a:avLst/>
          </a:prstGeom>
          <a:noFill/>
          <a:ln>
            <a:noFill/>
          </a:ln>
        </p:spPr>
      </p:pic>
      <p:sp>
        <p:nvSpPr>
          <p:cNvPr id="164" name="Google Shape;164;p3"/>
          <p:cNvSpPr txBox="1"/>
          <p:nvPr>
            <p:ph type="ctrTitle"/>
          </p:nvPr>
        </p:nvSpPr>
        <p:spPr>
          <a:xfrm>
            <a:off x="1336609" y="517222"/>
            <a:ext cx="8915400" cy="395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7F7F7F"/>
              </a:buClr>
              <a:buSzPts val="2400"/>
              <a:buFont typeface="Trebuchet MS"/>
              <a:buNone/>
            </a:pPr>
            <a:r>
              <a:rPr lang="fr-FR" sz="2400">
                <a:solidFill>
                  <a:schemeClr val="lt1"/>
                </a:solidFill>
              </a:rPr>
              <a:t>Au travers de moments conviviaux</a:t>
            </a:r>
            <a:endParaRPr sz="24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4"/>
          <p:cNvSpPr txBox="1"/>
          <p:nvPr>
            <p:ph type="ctrTitle"/>
          </p:nvPr>
        </p:nvSpPr>
        <p:spPr>
          <a:xfrm>
            <a:off x="1336609" y="505657"/>
            <a:ext cx="8915400" cy="395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7F7F7F"/>
              </a:buClr>
              <a:buSzPts val="2400"/>
              <a:buFont typeface="Trebuchet MS"/>
              <a:buNone/>
            </a:pPr>
            <a:r>
              <a:rPr lang="fr-FR" sz="2400">
                <a:solidFill>
                  <a:srgbClr val="7F7F7F"/>
                </a:solidFill>
              </a:rPr>
              <a:t>Au travers d’activités sportives</a:t>
            </a:r>
            <a:endParaRPr sz="2400">
              <a:solidFill>
                <a:srgbClr val="7F7F7F"/>
              </a:solidFill>
            </a:endParaRPr>
          </a:p>
        </p:txBody>
      </p:sp>
      <p:pic>
        <p:nvPicPr>
          <p:cNvPr id="170" name="Google Shape;170;p4"/>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sp>
        <p:nvSpPr>
          <p:cNvPr id="171" name="Google Shape;171;p4"/>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descr="IMG_20240705_145004" id="172" name="Google Shape;172;p4"/>
          <p:cNvPicPr preferRelativeResize="0"/>
          <p:nvPr/>
        </p:nvPicPr>
        <p:blipFill rotWithShape="1">
          <a:blip r:embed="rId4">
            <a:alphaModFix/>
          </a:blip>
          <a:srcRect b="0" l="0" r="0" t="0"/>
          <a:stretch/>
        </p:blipFill>
        <p:spPr>
          <a:xfrm flipH="1">
            <a:off x="1292520" y="1070906"/>
            <a:ext cx="2687297" cy="4622960"/>
          </a:xfrm>
          <a:prstGeom prst="rect">
            <a:avLst/>
          </a:prstGeom>
          <a:noFill/>
          <a:ln>
            <a:noFill/>
          </a:ln>
        </p:spPr>
      </p:pic>
      <p:pic>
        <p:nvPicPr>
          <p:cNvPr id="173" name="Google Shape;173;p4"/>
          <p:cNvPicPr preferRelativeResize="0"/>
          <p:nvPr/>
        </p:nvPicPr>
        <p:blipFill rotWithShape="1">
          <a:blip r:embed="rId5">
            <a:alphaModFix/>
          </a:blip>
          <a:srcRect b="0" l="0" r="0" t="0"/>
          <a:stretch/>
        </p:blipFill>
        <p:spPr>
          <a:xfrm>
            <a:off x="4147051" y="1070906"/>
            <a:ext cx="2898183" cy="4622957"/>
          </a:xfrm>
          <a:prstGeom prst="rect">
            <a:avLst/>
          </a:prstGeom>
          <a:noFill/>
          <a:ln>
            <a:noFill/>
          </a:ln>
        </p:spPr>
      </p:pic>
      <p:pic>
        <p:nvPicPr>
          <p:cNvPr id="174" name="Google Shape;174;p4"/>
          <p:cNvPicPr preferRelativeResize="0"/>
          <p:nvPr/>
        </p:nvPicPr>
        <p:blipFill rotWithShape="1">
          <a:blip r:embed="rId6">
            <a:alphaModFix/>
          </a:blip>
          <a:srcRect b="0" l="0" r="0" t="0"/>
          <a:stretch/>
        </p:blipFill>
        <p:spPr>
          <a:xfrm>
            <a:off x="7167839" y="1070906"/>
            <a:ext cx="2961562" cy="462295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5"/>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pic>
        <p:nvPicPr>
          <p:cNvPr id="180" name="Google Shape;180;p5"/>
          <p:cNvPicPr preferRelativeResize="0"/>
          <p:nvPr/>
        </p:nvPicPr>
        <p:blipFill rotWithShape="1">
          <a:blip r:embed="rId4">
            <a:alphaModFix/>
          </a:blip>
          <a:srcRect b="0" l="0" r="0" t="0"/>
          <a:stretch/>
        </p:blipFill>
        <p:spPr>
          <a:xfrm rot="5400000">
            <a:off x="7120609" y="1093277"/>
            <a:ext cx="4769591" cy="3577193"/>
          </a:xfrm>
          <a:prstGeom prst="rect">
            <a:avLst/>
          </a:prstGeom>
          <a:noFill/>
          <a:ln>
            <a:noFill/>
          </a:ln>
        </p:spPr>
      </p:pic>
      <p:pic>
        <p:nvPicPr>
          <p:cNvPr id="181" name="Google Shape;181;p5"/>
          <p:cNvPicPr preferRelativeResize="0"/>
          <p:nvPr/>
        </p:nvPicPr>
        <p:blipFill rotWithShape="1">
          <a:blip r:embed="rId5">
            <a:alphaModFix/>
          </a:blip>
          <a:srcRect b="0" l="0" r="0" t="0"/>
          <a:stretch/>
        </p:blipFill>
        <p:spPr>
          <a:xfrm>
            <a:off x="886557" y="474993"/>
            <a:ext cx="6385100" cy="4788825"/>
          </a:xfrm>
          <a:prstGeom prst="rect">
            <a:avLst/>
          </a:prstGeom>
          <a:noFill/>
          <a:ln>
            <a:noFill/>
          </a:ln>
        </p:spPr>
      </p:pic>
      <p:sp>
        <p:nvSpPr>
          <p:cNvPr id="182" name="Google Shape;182;p5"/>
          <p:cNvSpPr/>
          <p:nvPr/>
        </p:nvSpPr>
        <p:spPr>
          <a:xfrm>
            <a:off x="3962400" y="2568959"/>
            <a:ext cx="409303" cy="409303"/>
          </a:xfrm>
          <a:prstGeom prst="ellipse">
            <a:avLst/>
          </a:prstGeom>
          <a:solidFill>
            <a:srgbClr val="C9C185"/>
          </a:solidFill>
          <a:ln cap="rnd" cmpd="sng" w="19050">
            <a:solidFill>
              <a:srgbClr val="4594A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83" name="Google Shape;183;p5"/>
          <p:cNvSpPr/>
          <p:nvPr/>
        </p:nvSpPr>
        <p:spPr>
          <a:xfrm>
            <a:off x="9387840" y="2272937"/>
            <a:ext cx="235131" cy="217645"/>
          </a:xfrm>
          <a:prstGeom prst="ellipse">
            <a:avLst/>
          </a:prstGeom>
          <a:solidFill>
            <a:srgbClr val="C9C185"/>
          </a:solidFill>
          <a:ln cap="rnd" cmpd="sng" w="19050">
            <a:solidFill>
              <a:srgbClr val="4594A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84" name="Google Shape;184;p5"/>
          <p:cNvSpPr txBox="1"/>
          <p:nvPr/>
        </p:nvSpPr>
        <p:spPr>
          <a:xfrm>
            <a:off x="291455" y="6059072"/>
            <a:ext cx="9231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6"/>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sp>
        <p:nvSpPr>
          <p:cNvPr id="190" name="Google Shape;190;p6"/>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191" name="Google Shape;191;p6"/>
          <p:cNvPicPr preferRelativeResize="0"/>
          <p:nvPr/>
        </p:nvPicPr>
        <p:blipFill rotWithShape="1">
          <a:blip r:embed="rId4">
            <a:alphaModFix/>
          </a:blip>
          <a:srcRect b="0" l="0" r="0" t="0"/>
          <a:stretch/>
        </p:blipFill>
        <p:spPr>
          <a:xfrm>
            <a:off x="477212" y="324070"/>
            <a:ext cx="3906490" cy="5210603"/>
          </a:xfrm>
          <a:prstGeom prst="rect">
            <a:avLst/>
          </a:prstGeom>
          <a:noFill/>
          <a:ln>
            <a:noFill/>
          </a:ln>
        </p:spPr>
      </p:pic>
      <p:pic>
        <p:nvPicPr>
          <p:cNvPr id="192" name="Google Shape;192;p6"/>
          <p:cNvPicPr preferRelativeResize="0"/>
          <p:nvPr/>
        </p:nvPicPr>
        <p:blipFill rotWithShape="1">
          <a:blip r:embed="rId5">
            <a:alphaModFix/>
          </a:blip>
          <a:srcRect b="0" l="0" r="0" t="0"/>
          <a:stretch/>
        </p:blipFill>
        <p:spPr>
          <a:xfrm>
            <a:off x="4839826" y="841052"/>
            <a:ext cx="5584527" cy="3867126"/>
          </a:xfrm>
          <a:prstGeom prst="rect">
            <a:avLst/>
          </a:prstGeom>
          <a:noFill/>
          <a:ln>
            <a:noFill/>
          </a:ln>
        </p:spPr>
      </p:pic>
      <p:sp>
        <p:nvSpPr>
          <p:cNvPr id="193" name="Google Shape;193;p6"/>
          <p:cNvSpPr/>
          <p:nvPr/>
        </p:nvSpPr>
        <p:spPr>
          <a:xfrm>
            <a:off x="9120126" y="1300128"/>
            <a:ext cx="351600" cy="586200"/>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7"/>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sp>
        <p:nvSpPr>
          <p:cNvPr id="199" name="Google Shape;199;p7"/>
          <p:cNvSpPr txBox="1"/>
          <p:nvPr/>
        </p:nvSpPr>
        <p:spPr>
          <a:xfrm>
            <a:off x="291455" y="6059072"/>
            <a:ext cx="92316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200" name="Google Shape;200;p7"/>
          <p:cNvPicPr preferRelativeResize="0"/>
          <p:nvPr/>
        </p:nvPicPr>
        <p:blipFill rotWithShape="1">
          <a:blip r:embed="rId4">
            <a:alphaModFix/>
          </a:blip>
          <a:srcRect b="0" l="0" r="0" t="0"/>
          <a:stretch/>
        </p:blipFill>
        <p:spPr>
          <a:xfrm rot="5400000">
            <a:off x="1096093" y="1309607"/>
            <a:ext cx="5145561" cy="3859170"/>
          </a:xfrm>
          <a:prstGeom prst="rect">
            <a:avLst/>
          </a:prstGeom>
          <a:noFill/>
          <a:ln>
            <a:noFill/>
          </a:ln>
        </p:spPr>
      </p:pic>
      <p:pic>
        <p:nvPicPr>
          <p:cNvPr id="201" name="Google Shape;201;p7"/>
          <p:cNvPicPr preferRelativeResize="0"/>
          <p:nvPr/>
        </p:nvPicPr>
        <p:blipFill rotWithShape="1">
          <a:blip r:embed="rId5">
            <a:alphaModFix/>
          </a:blip>
          <a:srcRect b="0" l="0" r="0" t="0"/>
          <a:stretch/>
        </p:blipFill>
        <p:spPr>
          <a:xfrm rot="5400000">
            <a:off x="5564746" y="893281"/>
            <a:ext cx="5145560" cy="3859170"/>
          </a:xfrm>
          <a:prstGeom prst="rect">
            <a:avLst/>
          </a:prstGeom>
          <a:noFill/>
          <a:ln>
            <a:noFill/>
          </a:ln>
        </p:spPr>
      </p:pic>
      <p:sp>
        <p:nvSpPr>
          <p:cNvPr id="202" name="Google Shape;202;p7"/>
          <p:cNvSpPr/>
          <p:nvPr/>
        </p:nvSpPr>
        <p:spPr>
          <a:xfrm>
            <a:off x="2480073" y="1693978"/>
            <a:ext cx="523200" cy="523200"/>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03" name="Google Shape;203;p7"/>
          <p:cNvSpPr/>
          <p:nvPr/>
        </p:nvSpPr>
        <p:spPr>
          <a:xfrm>
            <a:off x="6669894" y="2251096"/>
            <a:ext cx="409303" cy="409303"/>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04" name="Google Shape;204;p7"/>
          <p:cNvSpPr/>
          <p:nvPr/>
        </p:nvSpPr>
        <p:spPr>
          <a:xfrm>
            <a:off x="8809590" y="982257"/>
            <a:ext cx="409303" cy="409303"/>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8"/>
          <p:cNvPicPr preferRelativeResize="0"/>
          <p:nvPr/>
        </p:nvPicPr>
        <p:blipFill rotWithShape="1">
          <a:blip r:embed="rId3">
            <a:alphaModFix/>
          </a:blip>
          <a:srcRect b="0" l="0" r="0" t="0"/>
          <a:stretch/>
        </p:blipFill>
        <p:spPr>
          <a:xfrm>
            <a:off x="10472995" y="5534673"/>
            <a:ext cx="1047619" cy="1047619"/>
          </a:xfrm>
          <a:prstGeom prst="rect">
            <a:avLst/>
          </a:prstGeom>
          <a:noFill/>
          <a:ln>
            <a:noFill/>
          </a:ln>
        </p:spPr>
      </p:pic>
      <p:pic>
        <p:nvPicPr>
          <p:cNvPr id="210" name="Google Shape;210;p8"/>
          <p:cNvPicPr preferRelativeResize="0"/>
          <p:nvPr/>
        </p:nvPicPr>
        <p:blipFill rotWithShape="1">
          <a:blip r:embed="rId4">
            <a:alphaModFix/>
          </a:blip>
          <a:srcRect b="0" l="0" r="0" t="0"/>
          <a:stretch/>
        </p:blipFill>
        <p:spPr>
          <a:xfrm>
            <a:off x="405122" y="406085"/>
            <a:ext cx="3533449" cy="4764815"/>
          </a:xfrm>
          <a:prstGeom prst="rect">
            <a:avLst/>
          </a:prstGeom>
          <a:noFill/>
          <a:ln>
            <a:noFill/>
          </a:ln>
        </p:spPr>
      </p:pic>
      <p:pic>
        <p:nvPicPr>
          <p:cNvPr id="211" name="Google Shape;211;p8"/>
          <p:cNvPicPr preferRelativeResize="0"/>
          <p:nvPr/>
        </p:nvPicPr>
        <p:blipFill rotWithShape="1">
          <a:blip r:embed="rId5">
            <a:alphaModFix/>
          </a:blip>
          <a:srcRect b="0" l="0" r="0" t="0"/>
          <a:stretch/>
        </p:blipFill>
        <p:spPr>
          <a:xfrm flipH="1">
            <a:off x="4306632" y="396502"/>
            <a:ext cx="3530638" cy="4764813"/>
          </a:xfrm>
          <a:prstGeom prst="rect">
            <a:avLst/>
          </a:prstGeom>
          <a:noFill/>
          <a:ln>
            <a:noFill/>
          </a:ln>
        </p:spPr>
      </p:pic>
      <p:pic>
        <p:nvPicPr>
          <p:cNvPr id="212" name="Google Shape;212;p8"/>
          <p:cNvPicPr preferRelativeResize="0"/>
          <p:nvPr/>
        </p:nvPicPr>
        <p:blipFill rotWithShape="1">
          <a:blip r:embed="rId6">
            <a:alphaModFix/>
          </a:blip>
          <a:srcRect b="0" l="0" r="0" t="0"/>
          <a:stretch/>
        </p:blipFill>
        <p:spPr>
          <a:xfrm>
            <a:off x="8216415" y="396502"/>
            <a:ext cx="3572274" cy="4764814"/>
          </a:xfrm>
          <a:prstGeom prst="rect">
            <a:avLst/>
          </a:prstGeom>
          <a:noFill/>
          <a:ln>
            <a:noFill/>
          </a:ln>
        </p:spPr>
      </p:pic>
      <p:sp>
        <p:nvSpPr>
          <p:cNvPr id="213" name="Google Shape;213;p8"/>
          <p:cNvSpPr/>
          <p:nvPr/>
        </p:nvSpPr>
        <p:spPr>
          <a:xfrm>
            <a:off x="6289886" y="2159656"/>
            <a:ext cx="409200" cy="409200"/>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14" name="Google Shape;214;p8"/>
          <p:cNvSpPr/>
          <p:nvPr/>
        </p:nvSpPr>
        <p:spPr>
          <a:xfrm>
            <a:off x="1486953" y="2413954"/>
            <a:ext cx="409200" cy="409200"/>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15" name="Google Shape;215;p8"/>
          <p:cNvSpPr txBox="1"/>
          <p:nvPr/>
        </p:nvSpPr>
        <p:spPr>
          <a:xfrm>
            <a:off x="291455" y="6059072"/>
            <a:ext cx="9231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9"/>
          <p:cNvSpPr txBox="1"/>
          <p:nvPr/>
        </p:nvSpPr>
        <p:spPr>
          <a:xfrm>
            <a:off x="291455" y="6059072"/>
            <a:ext cx="9231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MAS LADAPT </a:t>
            </a:r>
            <a:endParaRPr/>
          </a:p>
          <a:p>
            <a:pPr indent="0" lvl="0" marL="0" marR="0" rtl="0" algn="l">
              <a:spcBef>
                <a:spcPts val="0"/>
              </a:spcBef>
              <a:spcAft>
                <a:spcPts val="0"/>
              </a:spcAft>
              <a:buNone/>
            </a:pPr>
            <a:r>
              <a:rPr b="1" lang="fr-FR" sz="1400">
                <a:solidFill>
                  <a:srgbClr val="00B0F0"/>
                </a:solidFill>
                <a:latin typeface="Trebuchet MS"/>
                <a:ea typeface="Trebuchet MS"/>
                <a:cs typeface="Trebuchet MS"/>
                <a:sym typeface="Trebuchet MS"/>
              </a:rPr>
              <a:t>28/11/2025</a:t>
            </a:r>
            <a:endParaRPr b="1" sz="1400">
              <a:solidFill>
                <a:srgbClr val="00B0F0"/>
              </a:solidFill>
              <a:latin typeface="Trebuchet MS"/>
              <a:ea typeface="Trebuchet MS"/>
              <a:cs typeface="Trebuchet MS"/>
              <a:sym typeface="Trebuchet MS"/>
            </a:endParaRPr>
          </a:p>
        </p:txBody>
      </p:sp>
      <p:pic>
        <p:nvPicPr>
          <p:cNvPr id="221" name="Google Shape;221;p9"/>
          <p:cNvPicPr preferRelativeResize="0"/>
          <p:nvPr/>
        </p:nvPicPr>
        <p:blipFill rotWithShape="1">
          <a:blip r:embed="rId3">
            <a:alphaModFix/>
          </a:blip>
          <a:srcRect b="0" l="0" r="0" t="0"/>
          <a:stretch/>
        </p:blipFill>
        <p:spPr>
          <a:xfrm>
            <a:off x="1336609" y="1401244"/>
            <a:ext cx="4939328" cy="3292886"/>
          </a:xfrm>
          <a:prstGeom prst="rect">
            <a:avLst/>
          </a:prstGeom>
          <a:noFill/>
          <a:ln>
            <a:noFill/>
          </a:ln>
        </p:spPr>
      </p:pic>
      <p:pic>
        <p:nvPicPr>
          <p:cNvPr id="222" name="Google Shape;222;p9"/>
          <p:cNvPicPr preferRelativeResize="0"/>
          <p:nvPr/>
        </p:nvPicPr>
        <p:blipFill rotWithShape="1">
          <a:blip r:embed="rId4">
            <a:alphaModFix/>
          </a:blip>
          <a:srcRect b="0" l="0" r="0" t="0"/>
          <a:stretch/>
        </p:blipFill>
        <p:spPr>
          <a:xfrm>
            <a:off x="7008351" y="726012"/>
            <a:ext cx="4054476" cy="5405972"/>
          </a:xfrm>
          <a:prstGeom prst="rect">
            <a:avLst/>
          </a:prstGeom>
          <a:noFill/>
          <a:ln>
            <a:noFill/>
          </a:ln>
        </p:spPr>
      </p:pic>
      <p:sp>
        <p:nvSpPr>
          <p:cNvPr id="223" name="Google Shape;223;p9"/>
          <p:cNvSpPr txBox="1"/>
          <p:nvPr>
            <p:ph type="ctrTitle"/>
          </p:nvPr>
        </p:nvSpPr>
        <p:spPr>
          <a:xfrm>
            <a:off x="1336609" y="806345"/>
            <a:ext cx="8915400" cy="395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7F7F7F"/>
              </a:buClr>
              <a:buSzPts val="2400"/>
              <a:buFont typeface="Trebuchet MS"/>
              <a:buNone/>
            </a:pPr>
            <a:r>
              <a:rPr lang="fr-FR" sz="2400">
                <a:solidFill>
                  <a:srgbClr val="7F7F7F"/>
                </a:solidFill>
              </a:rPr>
              <a:t>Au travers de sorties culturelles</a:t>
            </a:r>
            <a:endParaRPr sz="2400">
              <a:solidFill>
                <a:srgbClr val="7F7F7F"/>
              </a:solidFill>
            </a:endParaRPr>
          </a:p>
          <a:p>
            <a:pPr indent="0" lvl="0" marL="0" rtl="0" algn="l">
              <a:spcBef>
                <a:spcPts val="0"/>
              </a:spcBef>
              <a:spcAft>
                <a:spcPts val="0"/>
              </a:spcAft>
              <a:buClr>
                <a:srgbClr val="7F7F7F"/>
              </a:buClr>
              <a:buSzPts val="2400"/>
              <a:buFont typeface="Trebuchet MS"/>
              <a:buNone/>
            </a:pPr>
            <a:r>
              <a:rPr lang="fr-FR" sz="2400">
                <a:solidFill>
                  <a:srgbClr val="7F7F7F"/>
                </a:solidFill>
              </a:rPr>
              <a:t>et spectacles</a:t>
            </a:r>
            <a:endParaRPr sz="2400">
              <a:solidFill>
                <a:srgbClr val="7F7F7F"/>
              </a:solidFill>
            </a:endParaRPr>
          </a:p>
        </p:txBody>
      </p:sp>
      <p:pic>
        <p:nvPicPr>
          <p:cNvPr id="224" name="Google Shape;224;p9"/>
          <p:cNvPicPr preferRelativeResize="0"/>
          <p:nvPr/>
        </p:nvPicPr>
        <p:blipFill rotWithShape="1">
          <a:blip r:embed="rId5">
            <a:alphaModFix/>
          </a:blip>
          <a:srcRect b="0" l="0" r="0" t="0"/>
          <a:stretch/>
        </p:blipFill>
        <p:spPr>
          <a:xfrm>
            <a:off x="10472995" y="5534673"/>
            <a:ext cx="1047619" cy="1047619"/>
          </a:xfrm>
          <a:prstGeom prst="rect">
            <a:avLst/>
          </a:prstGeom>
          <a:noFill/>
          <a:ln>
            <a:noFill/>
          </a:ln>
        </p:spPr>
      </p:pic>
      <p:sp>
        <p:nvSpPr>
          <p:cNvPr id="225" name="Google Shape;225;p9"/>
          <p:cNvSpPr/>
          <p:nvPr/>
        </p:nvSpPr>
        <p:spPr>
          <a:xfrm>
            <a:off x="10252000" y="3366450"/>
            <a:ext cx="221100" cy="250500"/>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26" name="Google Shape;226;p9"/>
          <p:cNvSpPr/>
          <p:nvPr/>
        </p:nvSpPr>
        <p:spPr>
          <a:xfrm>
            <a:off x="9747175" y="3366450"/>
            <a:ext cx="221100" cy="250500"/>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27" name="Google Shape;227;p9"/>
          <p:cNvSpPr/>
          <p:nvPr/>
        </p:nvSpPr>
        <p:spPr>
          <a:xfrm>
            <a:off x="9261400" y="2975925"/>
            <a:ext cx="221100" cy="250500"/>
          </a:xfrm>
          <a:prstGeom prst="ellipse">
            <a:avLst/>
          </a:prstGeom>
          <a:solidFill>
            <a:srgbClr val="C9C185"/>
          </a:solidFill>
          <a:ln cap="rnd" cmpd="sng" w="19050">
            <a:solidFill>
              <a:srgbClr val="C9C18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name="Facette">
  <a:themeElements>
    <a:clrScheme name="Facette">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2025-11-25T09:15:26Z</dcterms:created>
  <dc:creator>CadreSante-MAS</dc:creator>
</cp:coreProperties>
</file>